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 id="214748373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y="5143500" cx="9144000"/>
  <p:notesSz cx="6858000" cy="9144000"/>
  <p:embeddedFontLst>
    <p:embeddedFont>
      <p:font typeface="Roboto Serif"/>
      <p:regular r:id="rId57"/>
      <p:bold r:id="rId58"/>
      <p:italic r:id="rId59"/>
      <p:boldItalic r:id="rId60"/>
    </p:embeddedFont>
    <p:embeddedFont>
      <p:font typeface="Noto Emoji"/>
      <p:regular r:id="rId61"/>
      <p:bold r:id="rId62"/>
    </p:embeddedFont>
    <p:embeddedFont>
      <p:font typeface="Roboto"/>
      <p:regular r:id="rId63"/>
      <p:bold r:id="rId64"/>
      <p:italic r:id="rId65"/>
      <p:boldItalic r:id="rId66"/>
    </p:embeddedFont>
    <p:embeddedFont>
      <p:font typeface="Roboto Medium"/>
      <p:regular r:id="rId67"/>
      <p:bold r:id="rId68"/>
      <p:italic r:id="rId69"/>
      <p:boldItalic r:id="rId70"/>
    </p:embeddedFont>
    <p:embeddedFont>
      <p:font typeface="Lato"/>
      <p:regular r:id="rId71"/>
      <p:bold r:id="rId72"/>
      <p:italic r:id="rId73"/>
      <p:boldItalic r:id="rId74"/>
    </p:embeddedFont>
    <p:embeddedFont>
      <p:font typeface="Archivo Medium"/>
      <p:regular r:id="rId75"/>
      <p:bold r:id="rId76"/>
      <p:italic r:id="rId77"/>
      <p:boldItalic r:id="rId78"/>
    </p:embeddedFont>
    <p:embeddedFont>
      <p:font typeface="Quattrocento Sans"/>
      <p:regular r:id="rId79"/>
      <p:bold r:id="rId80"/>
      <p:italic r:id="rId81"/>
      <p:boldItalic r:id="rId82"/>
    </p:embeddedFont>
    <p:embeddedFont>
      <p:font typeface="Mulish Light"/>
      <p:regular r:id="rId83"/>
      <p:bold r:id="rId84"/>
      <p:italic r:id="rId85"/>
      <p:boldItalic r:id="rId86"/>
    </p:embeddedFont>
    <p:embeddedFont>
      <p:font typeface="DM Sans"/>
      <p:regular r:id="rId87"/>
      <p:bold r:id="rId88"/>
      <p:italic r:id="rId89"/>
      <p:boldItalic r:id="rId90"/>
    </p:embeddedFont>
    <p:embeddedFont>
      <p:font typeface="Roboto Serif Medium"/>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hryn Fau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MulishLight-bold.fntdata"/><Relationship Id="rId83" Type="http://schemas.openxmlformats.org/officeDocument/2006/relationships/font" Target="fonts/MulishLight-regular.fntdata"/><Relationship Id="rId42" Type="http://schemas.openxmlformats.org/officeDocument/2006/relationships/slide" Target="slides/slide35.xml"/><Relationship Id="rId86" Type="http://schemas.openxmlformats.org/officeDocument/2006/relationships/font" Target="fonts/MulishLight-boldItalic.fntdata"/><Relationship Id="rId41" Type="http://schemas.openxmlformats.org/officeDocument/2006/relationships/slide" Target="slides/slide34.xml"/><Relationship Id="rId85" Type="http://schemas.openxmlformats.org/officeDocument/2006/relationships/font" Target="fonts/MulishLight-italic.fntdata"/><Relationship Id="rId44" Type="http://schemas.openxmlformats.org/officeDocument/2006/relationships/slide" Target="slides/slide37.xml"/><Relationship Id="rId88" Type="http://schemas.openxmlformats.org/officeDocument/2006/relationships/font" Target="fonts/DMSans-bold.fntdata"/><Relationship Id="rId43" Type="http://schemas.openxmlformats.org/officeDocument/2006/relationships/slide" Target="slides/slide36.xml"/><Relationship Id="rId87" Type="http://schemas.openxmlformats.org/officeDocument/2006/relationships/font" Target="fonts/DMSans-regular.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DMSans-italic.fntdata"/><Relationship Id="rId80" Type="http://schemas.openxmlformats.org/officeDocument/2006/relationships/font" Target="fonts/QuattrocentoSans-bold.fntdata"/><Relationship Id="rId82" Type="http://schemas.openxmlformats.org/officeDocument/2006/relationships/font" Target="fonts/QuattrocentoSans-boldItalic.fntdata"/><Relationship Id="rId81" Type="http://schemas.openxmlformats.org/officeDocument/2006/relationships/font" Target="fonts/QuattrocentoSans-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4.xml"/><Relationship Id="rId75" Type="http://schemas.openxmlformats.org/officeDocument/2006/relationships/font" Target="fonts/ArchivoMedium-regular.fntdata"/><Relationship Id="rId30" Type="http://schemas.openxmlformats.org/officeDocument/2006/relationships/slide" Target="slides/slide23.xml"/><Relationship Id="rId74" Type="http://schemas.openxmlformats.org/officeDocument/2006/relationships/font" Target="fonts/Lato-boldItalic.fntdata"/><Relationship Id="rId33" Type="http://schemas.openxmlformats.org/officeDocument/2006/relationships/slide" Target="slides/slide26.xml"/><Relationship Id="rId77" Type="http://schemas.openxmlformats.org/officeDocument/2006/relationships/font" Target="fonts/ArchivoMedium-italic.fntdata"/><Relationship Id="rId32" Type="http://schemas.openxmlformats.org/officeDocument/2006/relationships/slide" Target="slides/slide25.xml"/><Relationship Id="rId76" Type="http://schemas.openxmlformats.org/officeDocument/2006/relationships/font" Target="fonts/ArchivoMedium-bold.fntdata"/><Relationship Id="rId35" Type="http://schemas.openxmlformats.org/officeDocument/2006/relationships/slide" Target="slides/slide28.xml"/><Relationship Id="rId79" Type="http://schemas.openxmlformats.org/officeDocument/2006/relationships/font" Target="fonts/QuattrocentoSans-regular.fntdata"/><Relationship Id="rId34" Type="http://schemas.openxmlformats.org/officeDocument/2006/relationships/slide" Target="slides/slide27.xml"/><Relationship Id="rId78" Type="http://schemas.openxmlformats.org/officeDocument/2006/relationships/font" Target="fonts/ArchivoMedium-boldItalic.fntdata"/><Relationship Id="rId71" Type="http://schemas.openxmlformats.org/officeDocument/2006/relationships/font" Target="fonts/Lato-regular.fntdata"/><Relationship Id="rId70" Type="http://schemas.openxmlformats.org/officeDocument/2006/relationships/font" Target="fonts/RobotoMedium-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NotoEmoji-bold.fntdata"/><Relationship Id="rId61" Type="http://schemas.openxmlformats.org/officeDocument/2006/relationships/font" Target="fonts/NotoEmoji-regular.fntdata"/><Relationship Id="rId20" Type="http://schemas.openxmlformats.org/officeDocument/2006/relationships/slide" Target="slides/slide13.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5.xml"/><Relationship Id="rId66" Type="http://schemas.openxmlformats.org/officeDocument/2006/relationships/font" Target="fonts/Roboto-boldItalic.fntdata"/><Relationship Id="rId21" Type="http://schemas.openxmlformats.org/officeDocument/2006/relationships/slide" Target="slides/slide14.xml"/><Relationship Id="rId65" Type="http://schemas.openxmlformats.org/officeDocument/2006/relationships/font" Target="fonts/Roboto-italic.fntdata"/><Relationship Id="rId24" Type="http://schemas.openxmlformats.org/officeDocument/2006/relationships/slide" Target="slides/slide17.xml"/><Relationship Id="rId68" Type="http://schemas.openxmlformats.org/officeDocument/2006/relationships/font" Target="fonts/RobotoMedium-bold.fntdata"/><Relationship Id="rId23" Type="http://schemas.openxmlformats.org/officeDocument/2006/relationships/slide" Target="slides/slide16.xml"/><Relationship Id="rId67" Type="http://schemas.openxmlformats.org/officeDocument/2006/relationships/font" Target="fonts/RobotoMedium-regular.fntdata"/><Relationship Id="rId60" Type="http://schemas.openxmlformats.org/officeDocument/2006/relationships/font" Target="fonts/RobotoSerif-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obotoMedium-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94" Type="http://schemas.openxmlformats.org/officeDocument/2006/relationships/font" Target="fonts/RobotoSerifMedium-boldItalic.fntdata"/><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Serif-regular.fntdata"/><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RobotoSerifMedium-regular.fntdata"/><Relationship Id="rId90" Type="http://schemas.openxmlformats.org/officeDocument/2006/relationships/font" Target="fonts/DMSans-boldItalic.fntdata"/><Relationship Id="rId93" Type="http://schemas.openxmlformats.org/officeDocument/2006/relationships/font" Target="fonts/RobotoSerifMedium-italic.fntdata"/><Relationship Id="rId92" Type="http://schemas.openxmlformats.org/officeDocument/2006/relationships/font" Target="fonts/RobotoSerifMedium-bold.fntdata"/><Relationship Id="rId15" Type="http://schemas.openxmlformats.org/officeDocument/2006/relationships/slide" Target="slides/slide8.xml"/><Relationship Id="rId59" Type="http://schemas.openxmlformats.org/officeDocument/2006/relationships/font" Target="fonts/RobotoSerif-italic.fntdata"/><Relationship Id="rId14" Type="http://schemas.openxmlformats.org/officeDocument/2006/relationships/slide" Target="slides/slide7.xml"/><Relationship Id="rId58" Type="http://schemas.openxmlformats.org/officeDocument/2006/relationships/font" Target="fonts/RobotoSerif-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25T21:45:55.008">
    <p:pos x="273" y="507"/>
    <p:text>Link to Theresa LeGros new SLM training.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business.walmart.com%2Fip%2FBig-Sale-Piaybook-Kitchen-Food-Plastic-Tongs-Set-X-3-Three-Different-Sizes-For-Cooking-BBQ-Holding-Bread-Serving-Ice-Fruits-And-Easy-To-Hold-Manipula%2F8206752523&amp;psig=AOvVaw25TAC0a-Kynu3f5sVpdcA5&amp;ust=1734044885253000&amp;source=images&amp;cd=vfe&amp;opi=89978449&amp;ved=0CBQQjRxqFwoTCKCb_-fqoIoDFQAAAAAdAAAAABAE" TargetMode="External"/><Relationship Id="rId3" Type="http://schemas.openxmlformats.org/officeDocument/2006/relationships/hyperlink" Target="https://www.google.com/url?sa=i&amp;url=https%3A%2F%2Fwww.picknsave.com%2Fp%2Fyo-mama-s-foods-ranch-salad-dressing%2F0071671514302&amp;psig=AOvVaw3fVO7u4WPW7bNRaFbgBszL&amp;ust=1734045083953000&amp;source=images&amp;cd=vfe&amp;opi=89978449&amp;ved=0CBQQjRxqFwoTCLCLw73roIoDFQAAAAAdAAAAABAE" TargetMode="External"/><Relationship Id="rId4" Type="http://schemas.openxmlformats.org/officeDocument/2006/relationships/hyperlink" Target="https://www.google.com/url?sa=i&amp;url=https%3A%2F%2Fserver-products.com%2Fequipment%2Fpumps%2Ffood-container-pumps%2Fvariants%2F67580.htm&amp;psig=AOvVaw0r4_rEx15av5kxMSI_ym1h&amp;ust=1734045503044000&amp;source=images&amp;cd=vfe&amp;opi=89978449&amp;ved=0CBQQjRxqFwoTCKC_ioTtoIoDFQAAAAAdAAAAABA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zhealthzone.org/wp-content/uploads/2021/10/style-guide-language-of-health.pdf"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55c76307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55c76307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1ee7805947_0_3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2700"/>
              <a:buFont typeface="Arial"/>
              <a:buNone/>
            </a:pPr>
            <a:r>
              <a:rPr lang="en">
                <a:solidFill>
                  <a:srgbClr val="595959"/>
                </a:solidFill>
              </a:rPr>
              <a:t>Basically, behavioral economics is the study of how</a:t>
            </a:r>
            <a:r>
              <a:rPr lang="en">
                <a:solidFill>
                  <a:srgbClr val="00B0F0"/>
                </a:solidFill>
              </a:rPr>
              <a:t> environmental cues </a:t>
            </a:r>
            <a:r>
              <a:rPr lang="en">
                <a:solidFill>
                  <a:srgbClr val="595959"/>
                </a:solidFill>
              </a:rPr>
              <a:t>affect how people select and consume food</a:t>
            </a:r>
            <a:endParaRPr sz="400"/>
          </a:p>
        </p:txBody>
      </p:sp>
      <p:sp>
        <p:nvSpPr>
          <p:cNvPr id="686" name="Google Shape;686;g31ee7805947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1ee7805947_0_7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better understand the psychology of how choices are made, we need to look at states of thinking. First off, in the Smarter lunchrooms movement,  there is an assumption that food choices are automatic, influenced by the social &amp; physical environmen,t AND made in a hot state, when are more susceptible to environmental cues.</a:t>
            </a:r>
            <a:endParaRPr/>
          </a:p>
        </p:txBody>
      </p:sp>
      <p:sp>
        <p:nvSpPr>
          <p:cNvPr id="698" name="Google Shape;698;g31ee7805947_0_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1ee7805947_0_5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familiar with the concept of a hot state? Well let’s look at some characteristics! If you are hungry, tired, stressed or </a:t>
            </a:r>
            <a:r>
              <a:rPr lang="en"/>
              <a:t>distracted</a:t>
            </a:r>
            <a:r>
              <a:rPr lang="en"/>
              <a:t> </a:t>
            </a:r>
            <a:r>
              <a:rPr lang="en"/>
              <a:t>you</a:t>
            </a:r>
            <a:r>
              <a:rPr lang="en"/>
              <a:t> are in a hot state which influences your decision making.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Alternatively, if you are satiated, rested, relaxed, and focused your decision making is made in a cold state!</a:t>
            </a:r>
            <a:endParaRPr/>
          </a:p>
        </p:txBody>
      </p:sp>
      <p:sp>
        <p:nvSpPr>
          <p:cNvPr id="707" name="Google Shape;707;g31ee7805947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1ee7805947_0_5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are in a hot state, which can essentially be a state of distress or feeling frazzled or ungrounded, you are more </a:t>
            </a:r>
            <a:r>
              <a:rPr lang="en"/>
              <a:t>likely</a:t>
            </a:r>
            <a:r>
              <a:rPr lang="en"/>
              <a:t> to make food choices based on taste, convenience, appeal, or the idea that the food you are choosing will make you feel good immediately.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making decisions in a cold state, when you feel grounded and good, you are more likely to focus on nutrition content, price, value, and if the food might be good for you energy level later 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some questions for you: was your last food choice made from a hot state, or cold state? Will you make your next food choice from a hot state or cold state?</a:t>
            </a:r>
            <a:endParaRPr/>
          </a:p>
        </p:txBody>
      </p:sp>
      <p:sp>
        <p:nvSpPr>
          <p:cNvPr id="718" name="Google Shape;718;g31ee7805947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5625ded70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5625ded70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5625ded70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5625ded70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1e160ee769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1e160ee769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dive into the principles of smarter lunchrooms! This will help us understand why and how we implement smarter lunchrooms strategies.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1ee7805947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1ee7805947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Six Smarter Lunchrooms Principles -</a:t>
            </a:r>
            <a:br>
              <a:rPr lang="en"/>
            </a:br>
            <a:r>
              <a:rPr lang="en"/>
              <a:t>Functional portions</a:t>
            </a:r>
            <a:endParaRPr/>
          </a:p>
          <a:p>
            <a:pPr indent="0" lvl="0" marL="0" rtl="0" algn="l">
              <a:spcBef>
                <a:spcPts val="0"/>
              </a:spcBef>
              <a:spcAft>
                <a:spcPts val="0"/>
              </a:spcAft>
              <a:buNone/>
            </a:pPr>
            <a:r>
              <a:rPr lang="en"/>
              <a:t>Increase convenience</a:t>
            </a:r>
            <a:endParaRPr/>
          </a:p>
          <a:p>
            <a:pPr indent="0" lvl="0" marL="0" rtl="0" algn="l">
              <a:spcBef>
                <a:spcPts val="0"/>
              </a:spcBef>
              <a:spcAft>
                <a:spcPts val="0"/>
              </a:spcAft>
              <a:buNone/>
            </a:pPr>
            <a:r>
              <a:rPr lang="en"/>
              <a:t>Improve visibility</a:t>
            </a:r>
            <a:endParaRPr/>
          </a:p>
          <a:p>
            <a:pPr indent="0" lvl="0" marL="0" rtl="0" algn="l">
              <a:spcBef>
                <a:spcPts val="0"/>
              </a:spcBef>
              <a:spcAft>
                <a:spcPts val="0"/>
              </a:spcAft>
              <a:buNone/>
            </a:pPr>
            <a:r>
              <a:rPr lang="en"/>
              <a:t>Enhance taste expectation</a:t>
            </a:r>
            <a:endParaRPr/>
          </a:p>
          <a:p>
            <a:pPr indent="0" lvl="0" marL="0" rtl="0" algn="l">
              <a:spcBef>
                <a:spcPts val="0"/>
              </a:spcBef>
              <a:spcAft>
                <a:spcPts val="0"/>
              </a:spcAft>
              <a:buNone/>
            </a:pPr>
            <a:r>
              <a:rPr lang="en"/>
              <a:t>Utilize suggestive selling</a:t>
            </a:r>
            <a:endParaRPr/>
          </a:p>
          <a:p>
            <a:pPr indent="0" lvl="0" marL="0" rtl="0" algn="l">
              <a:spcBef>
                <a:spcPts val="0"/>
              </a:spcBef>
              <a:spcAft>
                <a:spcPts val="0"/>
              </a:spcAft>
              <a:buNone/>
            </a:pPr>
            <a:r>
              <a:rPr lang="en"/>
              <a:t>Set smart pricing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Within all of these principles, don’t forget to apply a trauma informed lens to align this work with the </a:t>
            </a:r>
            <a:r>
              <a:rPr lang="en"/>
              <a:t>foundational principles of AZ Health Zone.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1ee7805947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31ee7805947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Portions</a:t>
            </a:r>
            <a:endParaRPr/>
          </a:p>
          <a:p>
            <a:pPr indent="-298450" lvl="0" marL="457200" rtl="0" algn="l">
              <a:spcBef>
                <a:spcPts val="0"/>
              </a:spcBef>
              <a:spcAft>
                <a:spcPts val="0"/>
              </a:spcAft>
              <a:buClr>
                <a:schemeClr val="dk1"/>
              </a:buClr>
              <a:buSzPts val="1100"/>
              <a:buChar char="●"/>
            </a:pPr>
            <a:r>
              <a:rPr lang="en">
                <a:solidFill>
                  <a:schemeClr val="dk1"/>
                </a:solidFill>
              </a:rPr>
              <a:t>Have the correct size serving utensils available for self serve for various age groups.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Kinder-3rd might need different sized utensils in comparisons to middle and high schoolers based on functionality and motor-skills.</a:t>
            </a:r>
            <a:endParaRPr/>
          </a:p>
          <a:p>
            <a:pPr indent="-298450" lvl="0" marL="457200" rtl="0" algn="l">
              <a:spcBef>
                <a:spcPts val="0"/>
              </a:spcBef>
              <a:spcAft>
                <a:spcPts val="0"/>
              </a:spcAft>
              <a:buClr>
                <a:schemeClr val="dk1"/>
              </a:buClr>
              <a:buSzPts val="1100"/>
              <a:buChar char="●"/>
            </a:pPr>
            <a:r>
              <a:rPr lang="en">
                <a:solidFill>
                  <a:schemeClr val="dk1"/>
                </a:solidFill>
              </a:rPr>
              <a:t>Have pre-packaged items available in the correct portion/serving size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This creates ease of flow for students in the lunch line, while ensuring they get a full serving!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Provide sliced/chopped produce and whole produce options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Options are great! Remember, it’s easier for littles to eat sliced/chopped fruit than large whole fruits, which are easier for older students.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In additional to the above, creating functional portions can help decrease lunchroom waste!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Tong image: </a:t>
            </a:r>
            <a:r>
              <a:rPr lang="en" u="sng">
                <a:solidFill>
                  <a:schemeClr val="hlink"/>
                </a:solidFill>
                <a:hlinkClick r:id="rId2"/>
              </a:rPr>
              <a:t>https://www.google.com/url?sa=i&amp;url=https%3A%2F%2Fbusiness.walmart.com%2Fip%2FBig-Sale-Piaybook-Kitchen-Food-Plastic-Tongs-Set-X-3-Three-Different-Sizes-For-Cooking-BBQ-Holding-Bread-Serving-Ice-Fruits-And-Easy-To-Hold-Manipula%2F8206752523&amp;psig=AOvVaw25TAC0a-Kynu3f5sVpdcA5&amp;ust=1734044885253000&amp;source=images&amp;cd=vfe&amp;opi=89978449&amp;ved=0CBQQjRxqFwoTCKCb_-fqoIoDFQAAAAAdAAAAABA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Ranch: </a:t>
            </a:r>
            <a:r>
              <a:rPr lang="en" u="sng">
                <a:solidFill>
                  <a:schemeClr val="hlink"/>
                </a:solidFill>
                <a:hlinkClick r:id="rId3"/>
              </a:rPr>
              <a:t>https://www.google.com/url?sa=i&amp;url=https%3A%2F%2Fwww.picknsave.com%2Fp%2Fyo-mama-s-foods-ranch-salad-dressing%2F0071671514302&amp;psig=AOvVaw3fVO7u4WPW7bNRaFbgBszL&amp;ust=1734045083953000&amp;source=images&amp;cd=vfe&amp;opi=89978449&amp;ved=0CBQQjRxqFwoTCLCLw73roIoDFQAAAAAdAAAAABA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Condiment Pump: </a:t>
            </a:r>
            <a:r>
              <a:rPr lang="en" u="sng">
                <a:solidFill>
                  <a:schemeClr val="hlink"/>
                </a:solidFill>
                <a:hlinkClick r:id="rId4"/>
              </a:rPr>
              <a:t>https://www.google.com/url?sa=i&amp;url=https%3A%2F%2Fserver-products.com%2Fequipment%2Fpumps%2Ffood-container-pumps%2Fvariants%2F67580.htm&amp;psig=AOvVaw0r4_rEx15av5kxMSI_ym1h&amp;ust=1734045503044000&amp;source=images&amp;cd=vfe&amp;opi=89978449&amp;ved=0CBQQjRxqFwoTCKC_ioTtoIoDFQAAAAAdAAAAABAK</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1ac809f6f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1ac809f6f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solidFill>
                  <a:schemeClr val="dk1"/>
                </a:solidFill>
              </a:rPr>
              <a:t>The next topic is very important - Increase convenience! Many people are driven to make choices based on how convenient they are.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i="1" lang="en">
                <a:solidFill>
                  <a:schemeClr val="dk1"/>
                </a:solidFill>
              </a:rPr>
              <a:t>Increase</a:t>
            </a:r>
            <a:r>
              <a:rPr lang="en">
                <a:solidFill>
                  <a:schemeClr val="dk1"/>
                </a:solidFill>
              </a:rPr>
              <a:t> convenience to students </a:t>
            </a:r>
            <a:r>
              <a:rPr lang="en">
                <a:solidFill>
                  <a:schemeClr val="dk1"/>
                </a:solidFill>
              </a:rPr>
              <a:t>by</a:t>
            </a:r>
            <a:r>
              <a:rPr lang="en">
                <a:solidFill>
                  <a:schemeClr val="dk1"/>
                </a:solidFill>
              </a:rPr>
              <a:t> reorganizing items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Place milk, water, or desired beverage in front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Display </a:t>
            </a:r>
            <a:r>
              <a:rPr b="1" lang="en">
                <a:solidFill>
                  <a:schemeClr val="dk1"/>
                </a:solidFill>
              </a:rPr>
              <a:t>more</a:t>
            </a:r>
            <a:r>
              <a:rPr lang="en">
                <a:solidFill>
                  <a:schemeClr val="dk1"/>
                </a:solidFill>
              </a:rPr>
              <a:t> of the desired beverages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“Lonely” items are less likely to be selected.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i="1" lang="en">
                <a:solidFill>
                  <a:schemeClr val="dk1"/>
                </a:solidFill>
                <a:highlight>
                  <a:schemeClr val="lt1"/>
                </a:highlight>
              </a:rPr>
              <a:t>Decrease</a:t>
            </a:r>
            <a:r>
              <a:rPr lang="en">
                <a:solidFill>
                  <a:schemeClr val="dk1"/>
                </a:solidFill>
                <a:highlight>
                  <a:schemeClr val="lt1"/>
                </a:highlight>
              </a:rPr>
              <a:t> convenience of items you don’t want picked by putting them behind the cashier so students have to ask for them.</a:t>
            </a:r>
            <a:endParaRPr>
              <a:solidFill>
                <a:schemeClr val="dk1"/>
              </a:solidFill>
              <a:highlight>
                <a:schemeClr val="lt1"/>
              </a:highlight>
            </a:endParaRPr>
          </a:p>
          <a:p>
            <a:pPr indent="-317500" lvl="1" marL="914400" rtl="0" algn="l">
              <a:lnSpc>
                <a:spcPct val="115000"/>
              </a:lnSpc>
              <a:spcBef>
                <a:spcPts val="0"/>
              </a:spcBef>
              <a:spcAft>
                <a:spcPts val="0"/>
              </a:spcAft>
              <a:buClr>
                <a:schemeClr val="dk1"/>
              </a:buClr>
              <a:buSzPts val="1400"/>
              <a:buChar char="○"/>
            </a:pPr>
            <a:r>
              <a:rPr lang="en">
                <a:solidFill>
                  <a:schemeClr val="dk1"/>
                </a:solidFill>
                <a:highlight>
                  <a:schemeClr val="lt1"/>
                </a:highlight>
              </a:rPr>
              <a:t>When something is easy to reach and looks plentiful, students are more likely to pick those items. Items that are more difficult are less likely to be chosen as people generally prefer convenience</a:t>
            </a:r>
            <a:endParaRPr>
              <a:solidFill>
                <a:schemeClr val="dk1"/>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55c76307ca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55c76307ca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1c8e4af43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1c8e4af43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solidFill>
                  <a:schemeClr val="dk1"/>
                </a:solidFill>
              </a:rPr>
              <a:t>We know convenience is important, and once aspect of that is improving visibility which is our next principle.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Variety increases total amount of items selected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Ec. more vegetables available, even if it’s the same thing on two lines, the more vegetables will be selected.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Make items front and center - keep items: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Easy to see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Easy to reach</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This is our default setting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1c8e4af43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1c8e4af43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solidFill>
                  <a:schemeClr val="dk1"/>
                </a:solidFill>
              </a:rPr>
              <a:t>Furthermore -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Location is important!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first line item has an 11% advantage when it comes to being selected.</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If improving visibility improves the chance of an item being selected, try putting the featured entree first in line in the cafeteria!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1c8e4af43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1c8e4af43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Here are some additional tips for </a:t>
            </a:r>
            <a:r>
              <a:rPr lang="en">
                <a:solidFill>
                  <a:schemeClr val="dk1"/>
                </a:solidFill>
              </a:rPr>
              <a:t>improving</a:t>
            </a:r>
            <a:r>
              <a:rPr lang="en">
                <a:solidFill>
                  <a:schemeClr val="dk1"/>
                </a:solidFill>
              </a:rPr>
              <a:t> visibility!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Placing foods at eye level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You might need to get creative, especially if you are a k-8 or k-12 school. Think about the size of a first grader versus an 8th or 12 grader!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Place foods in multiple locations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List </a:t>
            </a:r>
            <a:r>
              <a:rPr lang="en">
                <a:solidFill>
                  <a:schemeClr val="dk1"/>
                </a:solidFill>
              </a:rPr>
              <a:t>the</a:t>
            </a:r>
            <a:r>
              <a:rPr lang="en">
                <a:solidFill>
                  <a:schemeClr val="dk1"/>
                </a:solidFill>
              </a:rPr>
              <a:t> most nutrient dense items first on the menus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 eye catching details like bright colors, arrows, and pictures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5625ded70c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5625ded70c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5625ded70c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5625ded70c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1c8e4af43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1c8e4af43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additional food naming ideas: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Elementary Schools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Super Hero Spinach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Spicy Black Bean Bonanza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Tree Chompin’ Broccoli</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Lean Mean Green Beans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Super Sweet Potato Wedges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Spuds Krazy Kale</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Middle/High Schools</a:t>
            </a:r>
            <a:endParaRPr b="1">
              <a:solidFill>
                <a:schemeClr val="dk1"/>
              </a:solidFill>
            </a:endParaRPr>
          </a:p>
          <a:p>
            <a:pPr indent="0" lvl="0" marL="0" rtl="0" algn="l">
              <a:lnSpc>
                <a:spcPct val="115000"/>
              </a:lnSpc>
              <a:spcBef>
                <a:spcPts val="1200"/>
              </a:spcBef>
              <a:spcAft>
                <a:spcPts val="0"/>
              </a:spcAft>
              <a:buNone/>
            </a:pPr>
            <a:r>
              <a:rPr lang="en">
                <a:solidFill>
                  <a:schemeClr val="dk1"/>
                </a:solidFill>
              </a:rPr>
              <a:t>Immune Boosting Cabbage Shreds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Protein Packed Chickpeas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Vitamin Rich Baked Sweet Potato</a:t>
            </a:r>
            <a:endParaRPr>
              <a:solidFill>
                <a:schemeClr val="dk1"/>
              </a:solidFill>
            </a:endParaRPr>
          </a:p>
          <a:p>
            <a:pPr indent="0" lvl="0" marL="0" rtl="0" algn="l">
              <a:lnSpc>
                <a:spcPct val="115000"/>
              </a:lnSpc>
              <a:spcBef>
                <a:spcPts val="1200"/>
              </a:spcBef>
              <a:spcAft>
                <a:spcPts val="0"/>
              </a:spcAft>
              <a:buNone/>
            </a:pPr>
            <a:r>
              <a:rPr lang="en">
                <a:solidFill>
                  <a:schemeClr val="dk1"/>
                </a:solidFill>
              </a:rPr>
              <a:t>Fresh Cucumber Chips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Powerhouse Kale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Sweet and Savory Glazed Carrots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Crispy Romaine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1c8e4af43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31c8e4af43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are going to explore Suggestive Selling. With this principle, you can:</a:t>
            </a:r>
            <a:endParaRPr/>
          </a:p>
          <a:p>
            <a:pPr indent="-298450" lvl="0" marL="457200" rtl="0" algn="l">
              <a:spcBef>
                <a:spcPts val="0"/>
              </a:spcBef>
              <a:spcAft>
                <a:spcPts val="0"/>
              </a:spcAft>
              <a:buSzPts val="1100"/>
              <a:buChar char="●"/>
            </a:pPr>
            <a:r>
              <a:rPr lang="en"/>
              <a:t>-highlight the meal or items of the day on a menu board</a:t>
            </a:r>
            <a:endParaRPr/>
          </a:p>
          <a:p>
            <a:pPr indent="-298450" lvl="1" marL="914400" rtl="0" algn="l">
              <a:spcBef>
                <a:spcPts val="0"/>
              </a:spcBef>
              <a:spcAft>
                <a:spcPts val="0"/>
              </a:spcAft>
              <a:buSzPts val="1100"/>
              <a:buChar char="○"/>
            </a:pPr>
            <a:r>
              <a:rPr lang="en"/>
              <a:t>This menu board can be virtual or physical and be be available at multiple </a:t>
            </a:r>
            <a:r>
              <a:rPr lang="en"/>
              <a:t>places in the cafeteria or school</a:t>
            </a:r>
            <a:endParaRPr/>
          </a:p>
          <a:p>
            <a:pPr indent="-298450" lvl="0" marL="457200" rtl="0" algn="l">
              <a:spcBef>
                <a:spcPts val="0"/>
              </a:spcBef>
              <a:spcAft>
                <a:spcPts val="0"/>
              </a:spcAft>
              <a:buSzPts val="1100"/>
              <a:buChar char="●"/>
            </a:pPr>
            <a:r>
              <a:rPr lang="en"/>
              <a:t>-Provide positive prompts such as</a:t>
            </a:r>
            <a:endParaRPr/>
          </a:p>
          <a:p>
            <a:pPr indent="-298450" lvl="1" marL="914400" rtl="0" algn="l">
              <a:spcBef>
                <a:spcPts val="0"/>
              </a:spcBef>
              <a:spcAft>
                <a:spcPts val="0"/>
              </a:spcAft>
              <a:buSzPts val="1100"/>
              <a:buChar char="○"/>
            </a:pPr>
            <a:r>
              <a:rPr lang="en"/>
              <a:t>“Take an apple for later!”</a:t>
            </a:r>
            <a:endParaRPr/>
          </a:p>
          <a:p>
            <a:pPr indent="-298450" lvl="1" marL="914400" rtl="0" algn="l">
              <a:spcBef>
                <a:spcPts val="0"/>
              </a:spcBef>
              <a:spcAft>
                <a:spcPts val="0"/>
              </a:spcAft>
              <a:buSzPts val="1100"/>
              <a:buChar char="○"/>
            </a:pPr>
            <a:r>
              <a:rPr lang="en">
                <a:solidFill>
                  <a:schemeClr val="dk1"/>
                </a:solidFill>
              </a:rPr>
              <a:t>“Free milk with lunch today!”</a:t>
            </a:r>
            <a:endParaRPr>
              <a:solidFill>
                <a:schemeClr val="dk1"/>
              </a:solidFill>
            </a:endParaRPr>
          </a:p>
          <a:p>
            <a:pPr indent="-298450" lvl="1" marL="914400" rtl="0" algn="l">
              <a:spcBef>
                <a:spcPts val="0"/>
              </a:spcBef>
              <a:spcAft>
                <a:spcPts val="0"/>
              </a:spcAft>
              <a:buSzPts val="1100"/>
              <a:buChar char="○"/>
            </a:pPr>
            <a:r>
              <a:rPr lang="en">
                <a:solidFill>
                  <a:schemeClr val="dk1"/>
                </a:solidFill>
              </a:rPr>
              <a:t>“Would you like some salad with that pizza?”</a:t>
            </a:r>
            <a:endParaRPr>
              <a:solidFill>
                <a:schemeClr val="dk1"/>
              </a:solidFill>
            </a:endParaRPr>
          </a:p>
          <a:p>
            <a:pPr indent="-298450" lvl="1" marL="914400" rtl="0" algn="l">
              <a:spcBef>
                <a:spcPts val="0"/>
              </a:spcBef>
              <a:spcAft>
                <a:spcPts val="0"/>
              </a:spcAft>
              <a:buSzPts val="1100"/>
              <a:buChar char="○"/>
            </a:pPr>
            <a:r>
              <a:rPr lang="en">
                <a:solidFill>
                  <a:schemeClr val="dk1"/>
                </a:solidFill>
              </a:rPr>
              <a:t>“Fruit comes with your meal!”</a:t>
            </a:r>
            <a:endParaRPr>
              <a:solidFill>
                <a:schemeClr val="dk1"/>
              </a:solidFill>
            </a:endParaRPr>
          </a:p>
          <a:p>
            <a:pPr indent="0" lvl="0" marL="914400" rtl="0" algn="l">
              <a:spcBef>
                <a:spcPts val="0"/>
              </a:spcBef>
              <a:spcAft>
                <a:spcPts val="0"/>
              </a:spcAft>
              <a:buNone/>
            </a:pPr>
            <a:r>
              <a:t/>
            </a:r>
            <a:endParaRPr/>
          </a:p>
          <a:p>
            <a:pPr indent="0" lvl="0" marL="0" rtl="0" algn="l">
              <a:spcBef>
                <a:spcPts val="0"/>
              </a:spcBef>
              <a:spcAft>
                <a:spcPts val="0"/>
              </a:spcAft>
              <a:buNone/>
            </a:pPr>
            <a:r>
              <a:rPr lang="en"/>
              <a:t>These prompts can be verbal or or written, but the kindness of a food service staff might be extra convincing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1c8e4af43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1c8e4af43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final principle is: Set Smart Pricing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may not hold as much  value if you are at a school that offers free lunch to 100% of students, however, you can still use these strategies to nudge students to take more food. </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Bundling, especially reimbursable meals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Ex. two-for-one on fresh produce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Two-for-one on special marked items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Grab and go meals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Allow pre-ordering online</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Normally pre-ordering online is something parents might do for littles, but if you are working with middle and high school students, you may be able to give them the opportunity to pre-order lunch in one of their AM classes either online or with paper templates.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The smart pricing strategy is intended to increase the number of items sold, but especially increase the number of reimbursable meals sold.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1ee7805947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1ee7805947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review some key Smarter Lunchrooms lessons</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Behavioral economics is the study of how the physical and social environment influences choice;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Most of our decisions about food are automatic or unthinking and are largely influenced by the environment;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often do not realize we are </a:t>
            </a:r>
            <a:r>
              <a:rPr lang="en">
                <a:solidFill>
                  <a:schemeClr val="dk1"/>
                </a:solidFill>
              </a:rPr>
              <a:t>being influenced</a:t>
            </a:r>
            <a:r>
              <a:rPr lang="en">
                <a:solidFill>
                  <a:schemeClr val="dk1"/>
                </a:solidFill>
              </a:rPr>
              <a:t>. We are particularly susceptible when we are in a “</a:t>
            </a:r>
            <a:r>
              <a:rPr lang="en">
                <a:solidFill>
                  <a:schemeClr val="dk1"/>
                </a:solidFill>
              </a:rPr>
              <a:t>hot” state</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good news: we can plan our eating spaces to ‘nudge’ us to make healthier choices;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Designing a choice to favor one option or another is choice architecture. </a:t>
            </a:r>
            <a:endParaRPr>
              <a:solidFill>
                <a:schemeClr val="dk1"/>
              </a:solidFill>
            </a:endParaRPr>
          </a:p>
          <a:p>
            <a:pPr indent="0" lvl="0" marL="0" rtl="0" algn="l">
              <a:spcBef>
                <a:spcPts val="1200"/>
              </a:spcBef>
              <a:spcAft>
                <a:spcPts val="0"/>
              </a:spcAft>
              <a:buNone/>
            </a:pPr>
            <a:r>
              <a:rPr lang="en"/>
              <a:t>Don’t forget to apply your trauma informed lens when implementing this principles!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1e160ee769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1e160ee769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a:t>
            </a:r>
            <a:r>
              <a:rPr lang="en"/>
              <a:t>you</a:t>
            </a:r>
            <a:r>
              <a:rPr lang="en"/>
              <a:t> understand the research and principles behind the smarter lunchrooms movement, let’s  talk about when to use this tool!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ee7805947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What is the Smarter Lunchrooms Movement? It’s </a:t>
            </a:r>
            <a:r>
              <a:rPr lang="en">
                <a:solidFill>
                  <a:schemeClr val="dk1"/>
                </a:solidFill>
              </a:rPr>
              <a:t>A nationwide movement based on proven strategies for nudging students to select and eat the healthiest foods in the school lunchroom. For the AZ Health Zone, this is an evaluation tool you can use to improve lunchtime experiences for youth and adolescents in K-12 settings!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624" name="Google Shape;624;g31ee7805947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5625ded70c_0_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5625ded70c_0_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5625ded70c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35625ded70c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1c8e4af43a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1c8e4af43a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tips for using the smarter lunchrooms movement</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is a highly collaborative process - make sure you are engaging the appropriate stakeholders including staff, students, parents, and the larger community from the very beginning;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Be mindful of what’s happening at the school; if the cafeteria is under stress from the triennial assessment, a finding or correction from the Arizona Department of Education, or some other situation, it may not be a good time to start the SLM or deliver results from the scorecard.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 your discretion in delivering results and recommendations based on the resources and culture of the school. Take a trauma aware approach and adapt as necessary.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5625ded70c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5625ded70c_0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 if you are taking this training it means you belong to an AZ Health Zone local implementing agency. Let’s talk about your role in the Smarter Lunchrooms Movement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1ac809f6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1ac809f6f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have two primary roles when it comes to the smarter lunchrooms </a:t>
            </a:r>
            <a:r>
              <a:rPr lang="en"/>
              <a:t>movement</a:t>
            </a:r>
            <a:br>
              <a:rPr lang="en"/>
            </a:br>
            <a:br>
              <a:rPr lang="en"/>
            </a:br>
            <a:r>
              <a:rPr lang="en"/>
              <a:t>The first is to act as an educator. This includes:</a:t>
            </a:r>
            <a:br>
              <a:rPr lang="en"/>
            </a:br>
            <a:r>
              <a:rPr lang="en">
                <a:solidFill>
                  <a:schemeClr val="dk1"/>
                </a:solidFill>
              </a:rPr>
              <a:t>cator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Educate stakeholders on what Smarter Lunchrooms Movement is, how to use the tool and cycle of 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Provide ideas for how students, the wellness committee, and community can get involved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Your second role is that of a Convener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Convene stakeholders to complete the Smarter Lunchrooms Movement cycle of 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Convene the district schools, community members and other partners for trainings for sustainability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Convene the wellness committee to write the use of the Smarter Lunchrooms Movement into the local wellness policy</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Acting as a convener and educator does not mean you do not complete the scorecard yourself- you do, but it’s important to realize your role is more than completing the scorecard - it’s about creating and supporting a culture of health in the lunchroom which takes a massive team. For the work we do as AZ Health Zone to be sustainable and thrive for years to come, we need to convene and educate others who are passionate about this work so it can continue to thrive without relying on us.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1c8e4af43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1c8e4af43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I’ve mentioned, the smarter lunchrooms movement is a cycle of change with four steps, spot it, plan it, do, prove it!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380f4dd0b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380f4dd0b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Step 1., Spot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when you first complete the SLM Scorecard!</a:t>
            </a:r>
            <a:endParaRPr>
              <a:solidFill>
                <a:schemeClr val="dk1"/>
              </a:solidFill>
            </a:endParaRPr>
          </a:p>
          <a:p>
            <a:pPr indent="0" lvl="0" marL="0" rtl="0" algn="l">
              <a:lnSpc>
                <a:spcPct val="115000"/>
              </a:lnSpc>
              <a:spcBef>
                <a:spcPts val="1200"/>
              </a:spcBef>
              <a:spcAft>
                <a:spcPts val="0"/>
              </a:spcAft>
              <a:buNone/>
            </a:pPr>
            <a:r>
              <a:rPr lang="en">
                <a:solidFill>
                  <a:schemeClr val="dk1"/>
                </a:solidFill>
              </a:rPr>
              <a:t>You will be trained on the scorecard use in the Part 2 training from the State Evaluation Team! Access to that training will be granted after completing today’s training.</a:t>
            </a:r>
            <a:endParaRPr>
              <a:solidFill>
                <a:schemeClr val="dk1"/>
              </a:solidFill>
            </a:endParaRPr>
          </a:p>
          <a:p>
            <a:pPr indent="0" lvl="0" marL="0" rtl="0" algn="l">
              <a:spcBef>
                <a:spcPts val="1200"/>
              </a:spcBef>
              <a:spcAft>
                <a:spcPts val="0"/>
              </a:spcAft>
              <a:buClr>
                <a:schemeClr val="dk1"/>
              </a:buClr>
              <a:buFont typeface="Arial"/>
              <a:buNone/>
            </a:pPr>
            <a:r>
              <a:rPr b="1" lang="en">
                <a:solidFill>
                  <a:schemeClr val="dk1"/>
                </a:solidFill>
              </a:rPr>
              <a:t>Don’t forget! If you plan on using the scorecard, it should be in your Community Project Plan and Evaluation Plan! Contact your SIT and SET Liaisons for support.</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1c8e4af43a_0_3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595959"/>
              </a:buClr>
              <a:buSzPts val="1100"/>
              <a:buChar char="●"/>
            </a:pPr>
            <a:r>
              <a:rPr lang="en">
                <a:solidFill>
                  <a:schemeClr val="dk1"/>
                </a:solidFill>
              </a:rPr>
              <a:t>You’ve completed the scorecard and found areas for improvement in the lunchroom, now it’s time to plan changes!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step 2. Plan it! You discuss opportunities for improvement in the lunchroom based off of your scorecard results, </a:t>
            </a:r>
            <a:r>
              <a:rPr lang="en">
                <a:solidFill>
                  <a:schemeClr val="dk1"/>
                </a:solidFill>
              </a:rPr>
              <a:t>the SET’s trauma informed recommendations</a:t>
            </a:r>
            <a:r>
              <a:rPr lang="en">
                <a:solidFill>
                  <a:schemeClr val="dk1"/>
                </a:solidFill>
              </a:rPr>
              <a:t>, or other ideas from stakeholders.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discussions with your lunchroom stakeholder group (those who completed the scorecard with you, the school food manager, or other personnel in charge) you’ll identify priorities, resources, timelines, tasks, and determine responsibility.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 the Smarter Lunchrooms Movement Action Planning tool to guide your discussion and planning! This tool is available in English, Spanish, and </a:t>
            </a:r>
            <a:r>
              <a:rPr lang="en">
                <a:solidFill>
                  <a:schemeClr val="dk1"/>
                </a:solidFill>
              </a:rPr>
              <a:t>Dine</a:t>
            </a:r>
            <a:r>
              <a:rPr lang="en">
                <a:solidFill>
                  <a:schemeClr val="dk1"/>
                </a:solidFill>
              </a:rPr>
              <a:t>.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Use of the action planning tool is optional, but you may find it helpful. You can access this tool on the collaborator’s page.</a:t>
            </a:r>
            <a:endParaRPr>
              <a:solidFill>
                <a:schemeClr val="dk1"/>
              </a:solidFill>
            </a:endParaRPr>
          </a:p>
          <a:p>
            <a:pPr indent="0" lvl="0" marL="0" rtl="0" algn="l">
              <a:spcBef>
                <a:spcPts val="0"/>
              </a:spcBef>
              <a:spcAft>
                <a:spcPts val="0"/>
              </a:spcAft>
              <a:buNone/>
            </a:pPr>
            <a:r>
              <a:t/>
            </a:r>
            <a:endParaRPr/>
          </a:p>
        </p:txBody>
      </p:sp>
      <p:sp>
        <p:nvSpPr>
          <p:cNvPr id="920" name="Google Shape;920;g31c8e4af43a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2634ff1be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2634ff1be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you can see page one of the action planning tool. This was developed specifically by AZ Health Zone to support the planning component of the Will soon be available in Dine and Spanish.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2634ff1be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32634ff1be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second page of the action planning tool, where you can break down of the smarter lunchroom goals you have set for yourself. For each subgoal, you can identify a lead </a:t>
            </a:r>
            <a:r>
              <a:rPr lang="en"/>
              <a:t>person</a:t>
            </a:r>
            <a:r>
              <a:rPr lang="en"/>
              <a:t>, a due date, and notes. Then, you can mark each task or subgoal as “complete” when finished!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ac809f6f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1ac809f6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smarter lunchrooms movements operates as a four-step cycle of change. </a:t>
            </a:r>
            <a:endParaRPr/>
          </a:p>
          <a:p>
            <a:pPr indent="0" lvl="0" marL="0" rtl="0" algn="l">
              <a:spcBef>
                <a:spcPts val="0"/>
              </a:spcBef>
              <a:spcAft>
                <a:spcPts val="0"/>
              </a:spcAft>
              <a:buNone/>
            </a:pPr>
            <a:r>
              <a:rPr lang="en"/>
              <a:t>Step 1. Is Spot it! This is the first use of the smarter lunchrooms movement </a:t>
            </a:r>
            <a:r>
              <a:rPr lang="en"/>
              <a:t>scorecard</a:t>
            </a:r>
            <a:r>
              <a:rPr lang="en"/>
              <a:t>. </a:t>
            </a:r>
            <a:endParaRPr/>
          </a:p>
          <a:p>
            <a:pPr indent="0" lvl="0" marL="0" rtl="0" algn="l">
              <a:spcBef>
                <a:spcPts val="0"/>
              </a:spcBef>
              <a:spcAft>
                <a:spcPts val="0"/>
              </a:spcAft>
              <a:buNone/>
            </a:pPr>
            <a:r>
              <a:rPr lang="en"/>
              <a:t>Step 2. Is Plan it! In this step, AZ Health Zone local implementing agencies review the scorecard results and recommendations sent from the state evaluation team. After reviewing the results with your site partners, community, or other stakeholders, you can start planning the changes you’d like to make in the lunchroom. We’ll talk more about this later. </a:t>
            </a:r>
            <a:endParaRPr/>
          </a:p>
          <a:p>
            <a:pPr indent="0" lvl="0" marL="0" rtl="0" algn="l">
              <a:spcBef>
                <a:spcPts val="0"/>
              </a:spcBef>
              <a:spcAft>
                <a:spcPts val="0"/>
              </a:spcAft>
              <a:buNone/>
            </a:pPr>
            <a:r>
              <a:rPr lang="en"/>
              <a:t>Step 3. Is Do it! Your site partners should implement the planned changes! They made need support from you in this area. We will cover this later in the training. </a:t>
            </a:r>
            <a:endParaRPr/>
          </a:p>
          <a:p>
            <a:pPr indent="0" lvl="0" marL="0" rtl="0" algn="l">
              <a:spcBef>
                <a:spcPts val="0"/>
              </a:spcBef>
              <a:spcAft>
                <a:spcPts val="0"/>
              </a:spcAft>
              <a:buNone/>
            </a:pPr>
            <a:r>
              <a:rPr lang="en"/>
              <a:t>Step 4. Prove it! Re-assess the lunchroom with the scorecard and track your improvement! Don’t forget to celebrate the new changes and progress you’ve made!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SET (short for state evaluation team) can support you with steps 1 and 4, spot it and prove it! The SIT (short for state implementation team) can support you with steps 2 and 3, Plan it and do it!  Keep that in mind when you need technical assistance in the future.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1c8e4af43a_0_4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Do it! Is all about implementing the ideas from Step 2. Plan it! Review your action planning work</a:t>
            </a:r>
            <a:r>
              <a:rPr lang="en"/>
              <a:t>sheet</a:t>
            </a:r>
            <a:r>
              <a:rPr lang="en"/>
              <a:t> if you used one, and think about the following items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Timing: How will the change impact the school’s ability to serve lunch?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Engagement: Who needs to be involved in implementing each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Tracking: What reminders should be sent? What photos should be taken?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Remember, you can only be successful with support from the school community!</a:t>
            </a:r>
            <a:endParaRPr/>
          </a:p>
        </p:txBody>
      </p:sp>
      <p:sp>
        <p:nvSpPr>
          <p:cNvPr id="939" name="Google Shape;939;g31c8e4af43a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380f4dd0b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380f4dd0b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 Prove it! Now that your school has implemented some changes, it’s time to prove they’ve stuck! Gather you </a:t>
            </a:r>
            <a:r>
              <a:rPr lang="en"/>
              <a:t>original</a:t>
            </a:r>
            <a:r>
              <a:rPr lang="en"/>
              <a:t> group from Step 1. Spot it! To reassess the lunchroom.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Keep in mind that the Smarter Lunchrooms Cycle of Change can be implemented in a time as short as two months, or it could take over a year! It all depends on the schedule of your school and how many changes they would like to implement.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5625ded70c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5625ded70c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The AZ Health State Team is available to provide technical assistance and support to you as needed with all aspects of the Smarter Lunchrooms Movement.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 State Implementation Team can support you with Step 2. Plan it! And Step 3. Do it! - the planning and implementation steps.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 State evaluation team can support you with Step 1. Spot it! And Step 4. Prove it!  The evaluation steps.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5625ded70c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5625ded70c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we are going to review how to further integrate the AZ Health Zone Principles into the Smarter Lunchrooms movement.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33e133094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33e133094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AZ Health Zone created a specific spectrum for the integration of community engagement in the Smarter Lunchrooms Movement.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baseline level of engagement you should use when implementing the smarter lunchrooms movement is “involve”.The community message with this level of engagement is, “ You are making us think different about the issue.”</a:t>
            </a:r>
            <a:endParaRPr/>
          </a:p>
          <a:p>
            <a:pPr indent="0" lvl="0" marL="0" rtl="0" algn="l">
              <a:spcBef>
                <a:spcPts val="0"/>
              </a:spcBef>
              <a:spcAft>
                <a:spcPts val="0"/>
              </a:spcAft>
              <a:buNone/>
            </a:pPr>
            <a:r>
              <a:rPr lang="en"/>
              <a:t>In the involve stage, LIA staff will complete the pre-and post-scorecards, and enter the data online. They work with school stakeholders to plan and act based on the scorecard findings.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next level of engagement is collaborate. The community message is, “ You </a:t>
            </a:r>
            <a:r>
              <a:rPr lang="en"/>
              <a:t>leadership</a:t>
            </a:r>
            <a:r>
              <a:rPr lang="en"/>
              <a:t> and expertise are critical to address this issue.”</a:t>
            </a:r>
            <a:endParaRPr/>
          </a:p>
          <a:p>
            <a:pPr indent="0" lvl="0" marL="0" rtl="0" algn="l">
              <a:spcBef>
                <a:spcPts val="0"/>
              </a:spcBef>
              <a:spcAft>
                <a:spcPts val="0"/>
              </a:spcAft>
              <a:buNone/>
            </a:pPr>
            <a:r>
              <a:rPr lang="en"/>
              <a:t>In the collaboration phase, LIA staff guide school stakeholders to co-complete the pre scorecard, plan and act, and co-complete the post scorecard. LIA staff enter the data online.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final stage of community engagement, we reach Empower. The community message is, “Let’s unlock collective capacity for </a:t>
            </a:r>
            <a:r>
              <a:rPr lang="en"/>
              <a:t>transformative</a:t>
            </a:r>
            <a:r>
              <a:rPr lang="en"/>
              <a:t> solutions.”</a:t>
            </a:r>
            <a:endParaRPr/>
          </a:p>
          <a:p>
            <a:pPr indent="0" lvl="0" marL="0" rtl="0" algn="l">
              <a:spcBef>
                <a:spcPts val="0"/>
              </a:spcBef>
              <a:spcAft>
                <a:spcPts val="0"/>
              </a:spcAft>
              <a:buNone/>
            </a:pPr>
            <a:r>
              <a:rPr lang="en"/>
              <a:t>LIA staff provide as-needed support to school stakeholders who complete the pre-scorecard, plan and act, and complete the post scorecard. LIA staff enter the data online.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3e1330946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3e1330946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Short activity</a:t>
            </a:r>
            <a:r>
              <a:rPr lang="en"/>
              <a:t>: Thinking about the different levels of community engagement, where do you think each category falls on a spectrum from “less engaged” to “most engaged”?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Drag and drop your answers by the arrow!</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322c303331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322c303331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review our next AZ Health Zone Principle within Smarter Lunchrooms - Trauma informed approaches!</a:t>
            </a:r>
            <a:endParaRPr/>
          </a:p>
          <a:p>
            <a:pPr indent="-298450" lvl="0" marL="457200" rtl="0" algn="l">
              <a:lnSpc>
                <a:spcPct val="80000"/>
              </a:lnSpc>
              <a:spcBef>
                <a:spcPts val="800"/>
              </a:spcBef>
              <a:spcAft>
                <a:spcPts val="0"/>
              </a:spcAft>
              <a:buClr>
                <a:schemeClr val="dk1"/>
              </a:buClr>
              <a:buSzPts val="1100"/>
              <a:buChar char="●"/>
            </a:pPr>
            <a:r>
              <a:rPr lang="en">
                <a:solidFill>
                  <a:schemeClr val="dk1"/>
                </a:solidFill>
              </a:rPr>
              <a:t>As AZ Health Zone local implementing agency staff, it’s important to take a trauma informed approach to all of your work, including Smarter Lunchrooms </a:t>
            </a:r>
            <a:endParaRPr>
              <a:solidFill>
                <a:schemeClr val="dk1"/>
              </a:solidFill>
            </a:endParaRPr>
          </a:p>
          <a:p>
            <a:pPr indent="-298450" lvl="0" marL="457200" rtl="0" algn="l">
              <a:lnSpc>
                <a:spcPct val="80000"/>
              </a:lnSpc>
              <a:spcBef>
                <a:spcPts val="0"/>
              </a:spcBef>
              <a:spcAft>
                <a:spcPts val="0"/>
              </a:spcAft>
              <a:buClr>
                <a:schemeClr val="dk1"/>
              </a:buClr>
              <a:buSzPts val="1100"/>
              <a:buChar char="●"/>
            </a:pPr>
            <a:r>
              <a:rPr lang="en">
                <a:solidFill>
                  <a:schemeClr val="dk1"/>
                </a:solidFill>
              </a:rPr>
              <a:t>Taking a trauma informed approach with Smarter Lunchrooms can manifest in a few different ways:</a:t>
            </a:r>
            <a:endParaRPr>
              <a:solidFill>
                <a:schemeClr val="dk1"/>
              </a:solidFill>
            </a:endParaRPr>
          </a:p>
          <a:p>
            <a:pPr indent="-298450" lvl="1" marL="914400" rtl="0" algn="l">
              <a:lnSpc>
                <a:spcPct val="80000"/>
              </a:lnSpc>
              <a:spcBef>
                <a:spcPts val="0"/>
              </a:spcBef>
              <a:spcAft>
                <a:spcPts val="0"/>
              </a:spcAft>
              <a:buClr>
                <a:schemeClr val="dk1"/>
              </a:buClr>
              <a:buSzPts val="1100"/>
              <a:buChar char="○"/>
            </a:pPr>
            <a:r>
              <a:rPr lang="en">
                <a:solidFill>
                  <a:schemeClr val="dk1"/>
                </a:solidFill>
              </a:rPr>
              <a:t>Changing language and examples to meet the population you are working with. Just like 1st graders need different sized serving utensils than 9th graders, you should provide recommendations and use language that are appropriate for your sight partner based </a:t>
            </a:r>
            <a:r>
              <a:rPr lang="en">
                <a:solidFill>
                  <a:schemeClr val="dk1"/>
                </a:solidFill>
              </a:rPr>
              <a:t>on available resources.</a:t>
            </a:r>
            <a:r>
              <a:rPr lang="en">
                <a:solidFill>
                  <a:schemeClr val="dk1"/>
                </a:solidFill>
              </a:rPr>
              <a:t> </a:t>
            </a:r>
            <a:endParaRPr>
              <a:solidFill>
                <a:schemeClr val="dk1"/>
              </a:solidFill>
            </a:endParaRPr>
          </a:p>
          <a:p>
            <a:pPr indent="-298450" lvl="1" marL="914400" rtl="0" algn="l">
              <a:lnSpc>
                <a:spcPct val="80000"/>
              </a:lnSpc>
              <a:spcBef>
                <a:spcPts val="0"/>
              </a:spcBef>
              <a:spcAft>
                <a:spcPts val="0"/>
              </a:spcAft>
              <a:buClr>
                <a:schemeClr val="dk1"/>
              </a:buClr>
              <a:buSzPts val="1100"/>
              <a:buChar char="○"/>
            </a:pPr>
            <a:r>
              <a:rPr lang="en">
                <a:solidFill>
                  <a:schemeClr val="dk1"/>
                </a:solidFill>
              </a:rPr>
              <a:t>While initially interested in SLM, some sites may be cautious to proceed with making changes, for a variety of reasons. Its okay to pause or change course if they are not ready to invest in the cycle of change. Being open to changes and having respectful communication are great ways to build trust and allow for this work to continue in the future.</a:t>
            </a:r>
            <a:endParaRPr>
              <a:solidFill>
                <a:schemeClr val="dk1"/>
              </a:solidFill>
            </a:endParaRPr>
          </a:p>
          <a:p>
            <a:pPr indent="-298450" lvl="1" marL="914400" rtl="0" algn="l">
              <a:lnSpc>
                <a:spcPct val="80000"/>
              </a:lnSpc>
              <a:spcBef>
                <a:spcPts val="0"/>
              </a:spcBef>
              <a:spcAft>
                <a:spcPts val="0"/>
              </a:spcAft>
              <a:buClr>
                <a:schemeClr val="dk1"/>
              </a:buClr>
              <a:buSzPts val="1100"/>
              <a:buChar char="○"/>
            </a:pPr>
            <a:r>
              <a:rPr lang="en">
                <a:solidFill>
                  <a:schemeClr val="dk1"/>
                </a:solidFill>
              </a:rPr>
              <a:t>Integrate guiding principles and effective messaging strategies from the</a:t>
            </a:r>
            <a:r>
              <a:rPr lang="en">
                <a:solidFill>
                  <a:srgbClr val="595959"/>
                </a:solidFill>
              </a:rPr>
              <a:t> </a:t>
            </a:r>
            <a:r>
              <a:rPr lang="en" u="sng">
                <a:solidFill>
                  <a:srgbClr val="0097A7"/>
                </a:solidFill>
                <a:hlinkClick r:id="rId2">
                  <a:extLst>
                    <a:ext uri="{A12FA001-AC4F-418D-AE19-62706E023703}">
                      <ahyp:hlinkClr val="tx"/>
                    </a:ext>
                  </a:extLst>
                </a:hlinkClick>
              </a:rPr>
              <a:t>Language of Health</a:t>
            </a:r>
            <a:r>
              <a:rPr lang="en">
                <a:solidFill>
                  <a:srgbClr val="595959"/>
                </a:solidFill>
              </a:rPr>
              <a:t> </a:t>
            </a:r>
            <a:r>
              <a:rPr lang="en">
                <a:solidFill>
                  <a:schemeClr val="dk1"/>
                </a:solidFill>
              </a:rPr>
              <a:t>when talking about SLM principles/strategies, and health messaging. Smarter Lunchrooms is not inherently trauma informed, and it’s </a:t>
            </a:r>
            <a:r>
              <a:rPr lang="en">
                <a:solidFill>
                  <a:schemeClr val="dk1"/>
                </a:solidFill>
              </a:rPr>
              <a:t> important to provide an AZ Health Zone lens during the planning and implementation of SLM.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2634ff1be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2634ff1be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 we will learn about No Time to Train, a staff development training for lunchroom staff, inspired by the Smarter Lunchrooms Movement!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32634ff1be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32634ff1be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Time to Train is a professional development training in the form of 10-minute workshops for lunchroom staff that align with the USDA’s Professional standards for school nutrition professionals.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time to train follows and reinforces the SLM principles to nudge students to make healthier choices in the lunchroom;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set of 8 powerpoints are available in English and Spanish for group facilitation by LIA staff, but also available as self-paced courses for staff to complete at their leisure.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6f60bc142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36f60bc142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Congratulations!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have completed the Smarter Lunchrooms Movement Part 1 Training!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Please complete the Smarter Lunchrooms Movement </a:t>
            </a:r>
            <a:r>
              <a:rPr lang="en">
                <a:solidFill>
                  <a:schemeClr val="dk1"/>
                </a:solidFill>
              </a:rPr>
              <a:t>Part 2 Training</a:t>
            </a:r>
            <a:r>
              <a:rPr lang="en">
                <a:solidFill>
                  <a:schemeClr val="dk1"/>
                </a:solidFill>
              </a:rPr>
              <a:t>, created by the State Evaluation Team.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both trainings have been completed, you are a certified Smarter Lunchrooms Movement Consultant, and your certification is valid for the 2026-2030 AZ Health Zone grant cycle.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find SLM resources on the </a:t>
            </a:r>
            <a:r>
              <a:rPr lang="en">
                <a:solidFill>
                  <a:schemeClr val="dk1"/>
                </a:solidFill>
              </a:rPr>
              <a:t>Collaborators page</a:t>
            </a:r>
            <a:r>
              <a:rPr lang="en">
                <a:solidFill>
                  <a:schemeClr val="dk1"/>
                </a:solidFill>
              </a:rPr>
              <a:t> of the AZ Health Zone website.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Smarter Lunchrooms Movement technical assistance and support, please reach out to the AZ Health Zone Youth and Adolescent Systems Specialist.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c8e4af43a_0_6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be curious about the Smarter Lunchrooms scorecard, especially now that we have an Arizona Specific version! Our evaluation team worked with Smarter Lunchrooms movement creator, Adam Brumberg, to help us update the scorecard to meet the needs of schools across Arizona. The scorecard has 60 items, 8 sections, is available in a hardcopy or digitally, and is evidence based! On the right you can see just a few of the studies that support the support the smarter lunchrooms movement, and there are additional studies available that support the new changes. For more information on the studies, reach out to Youth &amp; Adolescent systems specialist or the </a:t>
            </a:r>
            <a:r>
              <a:rPr lang="en"/>
              <a:t>the state evaluation team specialist. </a:t>
            </a:r>
            <a:endParaRPr/>
          </a:p>
        </p:txBody>
      </p:sp>
      <p:sp>
        <p:nvSpPr>
          <p:cNvPr id="640" name="Google Shape;640;g31c8e4af43a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55c76307ca_0_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55c76307ca_0_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1c8e4af43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1c8e4af43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foundations of the smarter lunchrooms movement brings evidence and practices from the field of economics, marketing, and psychology. Understanding of practices from these three fields can </a:t>
            </a:r>
            <a:r>
              <a:rPr lang="en"/>
              <a:t>transform</a:t>
            </a:r>
            <a:r>
              <a:rPr lang="en"/>
              <a:t> the school lunchroom to reduce food waste and increase consumption. This is relevant because it aligns perfectly with AZ Health Zone youth &amp; adolescent systems goals of improving nutrition and food access and creating comprehensive, self-sustaining policy, systems, and environment changes.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1ee7805947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1ee7805947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be asking yourself, “how exactly do these foundations translate into practice?” andI am going to tell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smarter lunchroom “nudges” students to make beneficial choices</a:t>
            </a:r>
            <a:endParaRPr/>
          </a:p>
          <a:p>
            <a:pPr indent="0" lvl="0" marL="0" rtl="0" algn="l">
              <a:spcBef>
                <a:spcPts val="0"/>
              </a:spcBef>
              <a:spcAft>
                <a:spcPts val="0"/>
              </a:spcAft>
              <a:buNone/>
            </a:pPr>
            <a:r>
              <a:rPr lang="en"/>
              <a:t>It increases consumption of food, especially produce</a:t>
            </a:r>
            <a:endParaRPr/>
          </a:p>
          <a:p>
            <a:pPr indent="0" lvl="0" marL="0" rtl="0" algn="l">
              <a:spcBef>
                <a:spcPts val="0"/>
              </a:spcBef>
              <a:spcAft>
                <a:spcPts val="0"/>
              </a:spcAft>
              <a:buNone/>
            </a:pPr>
            <a:r>
              <a:rPr lang="en"/>
              <a:t>It increases lunchroom sales, especially through reimbursable meals</a:t>
            </a:r>
            <a:endParaRPr/>
          </a:p>
          <a:p>
            <a:pPr indent="0" lvl="0" marL="0" rtl="0" algn="l">
              <a:spcBef>
                <a:spcPts val="0"/>
              </a:spcBef>
              <a:spcAft>
                <a:spcPts val="0"/>
              </a:spcAft>
              <a:buNone/>
            </a:pPr>
            <a:r>
              <a:rPr lang="en"/>
              <a:t>It maintains choice</a:t>
            </a:r>
            <a:endParaRPr/>
          </a:p>
          <a:p>
            <a:pPr indent="0" lvl="0" marL="0" rtl="0" algn="l">
              <a:spcBef>
                <a:spcPts val="0"/>
              </a:spcBef>
              <a:spcAft>
                <a:spcPts val="0"/>
              </a:spcAft>
              <a:buNone/>
            </a:pPr>
            <a:r>
              <a:rPr lang="en"/>
              <a:t>And it uses low cost or free changes to the lunchroom room and the school’s food environment.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1ee7805947_0_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 does a smarter lunchroom accomplish all of those great tasks?! It’s through the practice of behavioral economics, which combines psychology with economics </a:t>
            </a:r>
            <a:r>
              <a:rPr lang="en">
                <a:solidFill>
                  <a:schemeClr val="dk1"/>
                </a:solidFill>
              </a:rPr>
              <a:t> in order to try and better understand how humans </a:t>
            </a:r>
            <a:r>
              <a:rPr i="1" lang="en">
                <a:solidFill>
                  <a:schemeClr val="dk1"/>
                </a:solidFill>
              </a:rPr>
              <a:t>actually </a:t>
            </a:r>
            <a:r>
              <a:rPr lang="en">
                <a:solidFill>
                  <a:schemeClr val="dk1"/>
                </a:solidFill>
              </a:rPr>
              <a:t>act instead of how they </a:t>
            </a:r>
            <a:r>
              <a:rPr i="1" lang="en">
                <a:solidFill>
                  <a:schemeClr val="dk1"/>
                </a:solidFill>
              </a:rPr>
              <a:t>should </a:t>
            </a:r>
            <a:r>
              <a:rPr lang="en">
                <a:solidFill>
                  <a:schemeClr val="dk1"/>
                </a:solidFill>
              </a:rPr>
              <a:t>act. This means taking into account factors like emotions, beliefs, cultural influences and cognitive biases, all of which cause humans to deviate from straightforward rationality.</a:t>
            </a:r>
            <a:endParaRPr>
              <a:solidFill>
                <a:schemeClr val="dk1"/>
              </a:solidFill>
            </a:endParaRPr>
          </a:p>
        </p:txBody>
      </p:sp>
      <p:sp>
        <p:nvSpPr>
          <p:cNvPr id="673" name="Google Shape;673;g31ee7805947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50" name="Shape 50"/>
        <p:cNvGrpSpPr/>
        <p:nvPr/>
      </p:nvGrpSpPr>
      <p:grpSpPr>
        <a:xfrm>
          <a:off x="0" y="0"/>
          <a:ext cx="0" cy="0"/>
          <a:chOff x="0" y="0"/>
          <a:chExt cx="0" cy="0"/>
        </a:xfrm>
      </p:grpSpPr>
      <p:pic>
        <p:nvPicPr>
          <p:cNvPr id="51" name="Google Shape;51;p13"/>
          <p:cNvPicPr preferRelativeResize="0"/>
          <p:nvPr/>
        </p:nvPicPr>
        <p:blipFill>
          <a:blip r:embed="rId2">
            <a:alphaModFix amt="50000"/>
          </a:blip>
          <a:stretch>
            <a:fillRect/>
          </a:stretch>
        </p:blipFill>
        <p:spPr>
          <a:xfrm flipH="1">
            <a:off x="0" y="0"/>
            <a:ext cx="9144003" cy="5143539"/>
          </a:xfrm>
          <a:prstGeom prst="rect">
            <a:avLst/>
          </a:prstGeom>
          <a:noFill/>
          <a:ln>
            <a:noFill/>
          </a:ln>
        </p:spPr>
      </p:pic>
      <p:sp>
        <p:nvSpPr>
          <p:cNvPr id="52" name="Google Shape;52;p13"/>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13"/>
          <p:cNvSpPr txBox="1"/>
          <p:nvPr>
            <p:ph idx="1" type="subTitle"/>
          </p:nvPr>
        </p:nvSpPr>
        <p:spPr>
          <a:xfrm>
            <a:off x="4645152" y="1969008"/>
            <a:ext cx="3785700" cy="1609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4" name="Google Shape;54;p13"/>
          <p:cNvSpPr txBox="1"/>
          <p:nvPr>
            <p:ph idx="2" type="subTitle"/>
          </p:nvPr>
        </p:nvSpPr>
        <p:spPr>
          <a:xfrm>
            <a:off x="722376" y="1969008"/>
            <a:ext cx="3785700" cy="1609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55" name="Google Shape;55;p13"/>
          <p:cNvGrpSpPr/>
          <p:nvPr/>
        </p:nvGrpSpPr>
        <p:grpSpPr>
          <a:xfrm>
            <a:off x="-229462" y="55703"/>
            <a:ext cx="9417832" cy="5087806"/>
            <a:chOff x="-229462" y="55703"/>
            <a:chExt cx="9417832" cy="5087806"/>
          </a:xfrm>
        </p:grpSpPr>
        <p:pic>
          <p:nvPicPr>
            <p:cNvPr id="56" name="Google Shape;56;p13"/>
            <p:cNvPicPr preferRelativeResize="0"/>
            <p:nvPr/>
          </p:nvPicPr>
          <p:blipFill>
            <a:blip r:embed="rId3">
              <a:alphaModFix/>
            </a:blip>
            <a:stretch>
              <a:fillRect/>
            </a:stretch>
          </p:blipFill>
          <p:spPr>
            <a:xfrm rot="1803612">
              <a:off x="-69102" y="294779"/>
              <a:ext cx="438242" cy="757952"/>
            </a:xfrm>
            <a:prstGeom prst="rect">
              <a:avLst/>
            </a:prstGeom>
            <a:noFill/>
            <a:ln>
              <a:noFill/>
            </a:ln>
          </p:spPr>
        </p:pic>
        <p:pic>
          <p:nvPicPr>
            <p:cNvPr id="57" name="Google Shape;57;p13"/>
            <p:cNvPicPr preferRelativeResize="0"/>
            <p:nvPr/>
          </p:nvPicPr>
          <p:blipFill>
            <a:blip r:embed="rId4">
              <a:alphaModFix/>
            </a:blip>
            <a:stretch>
              <a:fillRect/>
            </a:stretch>
          </p:blipFill>
          <p:spPr>
            <a:xfrm rot="-3670194">
              <a:off x="8393151" y="4308009"/>
              <a:ext cx="625047" cy="757931"/>
            </a:xfrm>
            <a:prstGeom prst="rect">
              <a:avLst/>
            </a:prstGeom>
            <a:noFill/>
            <a:ln>
              <a:noFill/>
            </a:ln>
          </p:spPr>
        </p:pic>
        <p:pic>
          <p:nvPicPr>
            <p:cNvPr id="58" name="Google Shape;58;p13"/>
            <p:cNvPicPr preferRelativeResize="0"/>
            <p:nvPr/>
          </p:nvPicPr>
          <p:blipFill>
            <a:blip r:embed="rId5">
              <a:alphaModFix/>
            </a:blip>
            <a:stretch>
              <a:fillRect/>
            </a:stretch>
          </p:blipFill>
          <p:spPr>
            <a:xfrm flipH="1">
              <a:off x="8430850" y="55703"/>
              <a:ext cx="549641" cy="852744"/>
            </a:xfrm>
            <a:prstGeom prst="rect">
              <a:avLst/>
            </a:prstGeom>
            <a:noFill/>
            <a:ln>
              <a:noFill/>
            </a:ln>
          </p:spPr>
        </p:pic>
        <p:pic>
          <p:nvPicPr>
            <p:cNvPr id="59" name="Google Shape;59;p13"/>
            <p:cNvPicPr preferRelativeResize="0"/>
            <p:nvPr/>
          </p:nvPicPr>
          <p:blipFill>
            <a:blip r:embed="rId6">
              <a:alphaModFix/>
            </a:blip>
            <a:stretch>
              <a:fillRect/>
            </a:stretch>
          </p:blipFill>
          <p:spPr>
            <a:xfrm>
              <a:off x="173191" y="4177633"/>
              <a:ext cx="470327" cy="85274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3" name="Google Shape;63;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4" name="Google Shape;64;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5" name="Google Shape;65;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6" name="Shape 66"/>
        <p:cNvGrpSpPr/>
        <p:nvPr/>
      </p:nvGrpSpPr>
      <p:grpSpPr>
        <a:xfrm>
          <a:off x="0" y="0"/>
          <a:ext cx="0" cy="0"/>
          <a:chOff x="0" y="0"/>
          <a:chExt cx="0" cy="0"/>
        </a:xfrm>
      </p:grpSpPr>
      <p:pic>
        <p:nvPicPr>
          <p:cNvPr id="67" name="Google Shape;67;p15"/>
          <p:cNvPicPr preferRelativeResize="0"/>
          <p:nvPr/>
        </p:nvPicPr>
        <p:blipFill>
          <a:blip r:embed="rId2">
            <a:alphaModFix amt="50000"/>
          </a:blip>
          <a:stretch>
            <a:fillRect/>
          </a:stretch>
        </p:blipFill>
        <p:spPr>
          <a:xfrm>
            <a:off x="0" y="0"/>
            <a:ext cx="9144003" cy="5143539"/>
          </a:xfrm>
          <a:prstGeom prst="rect">
            <a:avLst/>
          </a:prstGeom>
          <a:noFill/>
          <a:ln>
            <a:noFill/>
          </a:ln>
        </p:spPr>
      </p:pic>
      <p:sp>
        <p:nvSpPr>
          <p:cNvPr id="68" name="Google Shape;68;p15"/>
          <p:cNvSpPr txBox="1"/>
          <p:nvPr>
            <p:ph type="title"/>
          </p:nvPr>
        </p:nvSpPr>
        <p:spPr>
          <a:xfrm>
            <a:off x="2215500" y="742500"/>
            <a:ext cx="4713000" cy="116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2800"/>
              <a:buNone/>
              <a:defRPr sz="65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9" name="Google Shape;69;p15"/>
          <p:cNvSpPr txBox="1"/>
          <p:nvPr>
            <p:ph idx="1" type="subTitle"/>
          </p:nvPr>
        </p:nvSpPr>
        <p:spPr>
          <a:xfrm>
            <a:off x="2215500" y="1903925"/>
            <a:ext cx="4713000" cy="6711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70" name="Google Shape;70;p15"/>
          <p:cNvGrpSpPr/>
          <p:nvPr/>
        </p:nvGrpSpPr>
        <p:grpSpPr>
          <a:xfrm>
            <a:off x="-92955" y="598849"/>
            <a:ext cx="9495567" cy="1518686"/>
            <a:chOff x="-92955" y="598849"/>
            <a:chExt cx="9495567" cy="1518686"/>
          </a:xfrm>
        </p:grpSpPr>
        <p:pic>
          <p:nvPicPr>
            <p:cNvPr id="71" name="Google Shape;71;p15"/>
            <p:cNvPicPr preferRelativeResize="0"/>
            <p:nvPr/>
          </p:nvPicPr>
          <p:blipFill>
            <a:blip r:embed="rId3">
              <a:alphaModFix/>
            </a:blip>
            <a:stretch>
              <a:fillRect/>
            </a:stretch>
          </p:blipFill>
          <p:spPr>
            <a:xfrm rot="-3614429">
              <a:off x="8745735" y="598205"/>
              <a:ext cx="438242" cy="757946"/>
            </a:xfrm>
            <a:prstGeom prst="rect">
              <a:avLst/>
            </a:prstGeom>
            <a:noFill/>
            <a:ln>
              <a:noFill/>
            </a:ln>
          </p:spPr>
        </p:pic>
        <p:pic>
          <p:nvPicPr>
            <p:cNvPr id="72" name="Google Shape;72;p15"/>
            <p:cNvPicPr preferRelativeResize="0"/>
            <p:nvPr/>
          </p:nvPicPr>
          <p:blipFill>
            <a:blip r:embed="rId4">
              <a:alphaModFix/>
            </a:blip>
            <a:stretch>
              <a:fillRect/>
            </a:stretch>
          </p:blipFill>
          <p:spPr>
            <a:xfrm rot="477158">
              <a:off x="-43525" y="1320010"/>
              <a:ext cx="625048" cy="757931"/>
            </a:xfrm>
            <a:prstGeom prst="rect">
              <a:avLst/>
            </a:prstGeom>
            <a:noFill/>
            <a:ln>
              <a:noFill/>
            </a:ln>
          </p:spPr>
        </p:pic>
      </p:grpSp>
      <p:grpSp>
        <p:nvGrpSpPr>
          <p:cNvPr id="73" name="Google Shape;73;p15"/>
          <p:cNvGrpSpPr/>
          <p:nvPr/>
        </p:nvGrpSpPr>
        <p:grpSpPr>
          <a:xfrm>
            <a:off x="232158" y="180760"/>
            <a:ext cx="8772128" cy="3764517"/>
            <a:chOff x="232158" y="180760"/>
            <a:chExt cx="8772128" cy="3764517"/>
          </a:xfrm>
        </p:grpSpPr>
        <p:grpSp>
          <p:nvGrpSpPr>
            <p:cNvPr id="74" name="Google Shape;74;p15"/>
            <p:cNvGrpSpPr/>
            <p:nvPr/>
          </p:nvGrpSpPr>
          <p:grpSpPr>
            <a:xfrm>
              <a:off x="232158" y="3621972"/>
              <a:ext cx="265008" cy="323305"/>
              <a:chOff x="189233" y="151822"/>
              <a:chExt cx="265008" cy="323305"/>
            </a:xfrm>
          </p:grpSpPr>
          <p:pic>
            <p:nvPicPr>
              <p:cNvPr id="75" name="Google Shape;75;p15"/>
              <p:cNvPicPr preferRelativeResize="0"/>
              <p:nvPr/>
            </p:nvPicPr>
            <p:blipFill>
              <a:blip r:embed="rId5">
                <a:alphaModFix/>
              </a:blip>
              <a:stretch>
                <a:fillRect/>
              </a:stretch>
            </p:blipFill>
            <p:spPr>
              <a:xfrm>
                <a:off x="189233" y="151822"/>
                <a:ext cx="96050" cy="88734"/>
              </a:xfrm>
              <a:prstGeom prst="rect">
                <a:avLst/>
              </a:prstGeom>
              <a:noFill/>
              <a:ln>
                <a:noFill/>
              </a:ln>
            </p:spPr>
          </p:pic>
          <p:pic>
            <p:nvPicPr>
              <p:cNvPr id="76" name="Google Shape;76;p15"/>
              <p:cNvPicPr preferRelativeResize="0"/>
              <p:nvPr/>
            </p:nvPicPr>
            <p:blipFill>
              <a:blip r:embed="rId5">
                <a:alphaModFix/>
              </a:blip>
              <a:stretch>
                <a:fillRect/>
              </a:stretch>
            </p:blipFill>
            <p:spPr>
              <a:xfrm>
                <a:off x="254792" y="290878"/>
                <a:ext cx="199449" cy="184249"/>
              </a:xfrm>
              <a:prstGeom prst="rect">
                <a:avLst/>
              </a:prstGeom>
              <a:noFill/>
              <a:ln>
                <a:noFill/>
              </a:ln>
            </p:spPr>
          </p:pic>
        </p:grpSp>
        <p:pic>
          <p:nvPicPr>
            <p:cNvPr id="77" name="Google Shape;77;p15"/>
            <p:cNvPicPr preferRelativeResize="0"/>
            <p:nvPr/>
          </p:nvPicPr>
          <p:blipFill>
            <a:blip r:embed="rId5">
              <a:alphaModFix/>
            </a:blip>
            <a:stretch>
              <a:fillRect/>
            </a:stretch>
          </p:blipFill>
          <p:spPr>
            <a:xfrm>
              <a:off x="4253708" y="180760"/>
              <a:ext cx="96050" cy="88734"/>
            </a:xfrm>
            <a:prstGeom prst="rect">
              <a:avLst/>
            </a:prstGeom>
            <a:noFill/>
            <a:ln>
              <a:noFill/>
            </a:ln>
          </p:spPr>
        </p:pic>
        <p:grpSp>
          <p:nvGrpSpPr>
            <p:cNvPr id="78" name="Google Shape;78;p15"/>
            <p:cNvGrpSpPr/>
            <p:nvPr/>
          </p:nvGrpSpPr>
          <p:grpSpPr>
            <a:xfrm rot="-10283463">
              <a:off x="8684029" y="1692538"/>
              <a:ext cx="289432" cy="433638"/>
              <a:chOff x="8673070" y="4340922"/>
              <a:chExt cx="289412" cy="433609"/>
            </a:xfrm>
          </p:grpSpPr>
          <p:pic>
            <p:nvPicPr>
              <p:cNvPr id="79" name="Google Shape;79;p15"/>
              <p:cNvPicPr preferRelativeResize="0"/>
              <p:nvPr/>
            </p:nvPicPr>
            <p:blipFill>
              <a:blip r:embed="rId5">
                <a:alphaModFix/>
              </a:blip>
              <a:stretch>
                <a:fillRect/>
              </a:stretch>
            </p:blipFill>
            <p:spPr>
              <a:xfrm>
                <a:off x="8770383" y="4340922"/>
                <a:ext cx="96050" cy="88734"/>
              </a:xfrm>
              <a:prstGeom prst="rect">
                <a:avLst/>
              </a:prstGeom>
              <a:noFill/>
              <a:ln>
                <a:noFill/>
              </a:ln>
            </p:spPr>
          </p:pic>
          <p:pic>
            <p:nvPicPr>
              <p:cNvPr id="80" name="Google Shape;80;p15"/>
              <p:cNvPicPr preferRelativeResize="0"/>
              <p:nvPr/>
            </p:nvPicPr>
            <p:blipFill>
              <a:blip r:embed="rId5">
                <a:alphaModFix/>
              </a:blip>
              <a:stretch>
                <a:fillRect/>
              </a:stretch>
            </p:blipFill>
            <p:spPr>
              <a:xfrm>
                <a:off x="8673070" y="4515272"/>
                <a:ext cx="96050" cy="88734"/>
              </a:xfrm>
              <a:prstGeom prst="rect">
                <a:avLst/>
              </a:prstGeom>
              <a:noFill/>
              <a:ln>
                <a:noFill/>
              </a:ln>
            </p:spPr>
          </p:pic>
          <p:pic>
            <p:nvPicPr>
              <p:cNvPr id="81" name="Google Shape;81;p15"/>
              <p:cNvPicPr preferRelativeResize="0"/>
              <p:nvPr/>
            </p:nvPicPr>
            <p:blipFill>
              <a:blip r:embed="rId5">
                <a:alphaModFix/>
              </a:blip>
              <a:stretch>
                <a:fillRect/>
              </a:stretch>
            </p:blipFill>
            <p:spPr>
              <a:xfrm>
                <a:off x="8866433" y="4685797"/>
                <a:ext cx="96050" cy="88734"/>
              </a:xfrm>
              <a:prstGeom prst="rect">
                <a:avLst/>
              </a:prstGeom>
              <a:noFill/>
              <a:ln>
                <a:noFill/>
              </a:ln>
            </p:spPr>
          </p:pic>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1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1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85" name="Google Shape;85;p1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6" name="Google Shape;86;p1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87" name="Google Shape;87;p1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8" name="Google Shape;88;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91" name="Shape 91"/>
        <p:cNvGrpSpPr/>
        <p:nvPr/>
      </p:nvGrpSpPr>
      <p:grpSpPr>
        <a:xfrm>
          <a:off x="0" y="0"/>
          <a:ext cx="0" cy="0"/>
          <a:chOff x="0" y="0"/>
          <a:chExt cx="0" cy="0"/>
        </a:xfrm>
      </p:grpSpPr>
      <p:pic>
        <p:nvPicPr>
          <p:cNvPr id="92" name="Google Shape;92;p17"/>
          <p:cNvPicPr preferRelativeResize="0"/>
          <p:nvPr/>
        </p:nvPicPr>
        <p:blipFill>
          <a:blip r:embed="rId2">
            <a:alphaModFix amt="50000"/>
          </a:blip>
          <a:stretch>
            <a:fillRect/>
          </a:stretch>
        </p:blipFill>
        <p:spPr>
          <a:xfrm rot="10800000">
            <a:off x="0" y="0"/>
            <a:ext cx="9144003" cy="5143539"/>
          </a:xfrm>
          <a:prstGeom prst="rect">
            <a:avLst/>
          </a:prstGeom>
          <a:noFill/>
          <a:ln>
            <a:noFill/>
          </a:ln>
        </p:spPr>
      </p:pic>
      <p:sp>
        <p:nvSpPr>
          <p:cNvPr id="93" name="Google Shape;93;p17"/>
          <p:cNvSpPr txBox="1"/>
          <p:nvPr>
            <p:ph type="title"/>
          </p:nvPr>
        </p:nvSpPr>
        <p:spPr>
          <a:xfrm>
            <a:off x="2246850" y="2346350"/>
            <a:ext cx="4650300" cy="915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4" name="Google Shape;94;p17"/>
          <p:cNvSpPr txBox="1"/>
          <p:nvPr>
            <p:ph hasCustomPrompt="1" idx="2" type="title"/>
          </p:nvPr>
        </p:nvSpPr>
        <p:spPr>
          <a:xfrm>
            <a:off x="4022088" y="1295588"/>
            <a:ext cx="1099800" cy="915900"/>
          </a:xfrm>
          <a:prstGeom prst="rect">
            <a:avLst/>
          </a:prstGeom>
          <a:noFill/>
        </p:spPr>
        <p:txBody>
          <a:bodyPr anchorCtr="0" anchor="ctr" bIns="91425" lIns="91425" spcFirstLastPara="1" rIns="91425" wrap="square" tIns="91425">
            <a:normAutofit/>
          </a:bodyPr>
          <a:lstStyle>
            <a:lvl1pPr lvl="0" algn="ctr">
              <a:spcBef>
                <a:spcPts val="0"/>
              </a:spcBef>
              <a:spcAft>
                <a:spcPts val="0"/>
              </a:spcAft>
              <a:buClr>
                <a:schemeClr val="lt1"/>
              </a:buClr>
              <a:buSzPts val="6000"/>
              <a:buNone/>
              <a:defRPr sz="6000">
                <a:solidFill>
                  <a:schemeClr val="dk2"/>
                </a:solidFill>
                <a:latin typeface="Mulish Light"/>
                <a:ea typeface="Mulish Light"/>
                <a:cs typeface="Mulish Light"/>
                <a:sym typeface="Mulish Light"/>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95" name="Google Shape;95;p17"/>
          <p:cNvSpPr txBox="1"/>
          <p:nvPr>
            <p:ph idx="1" type="subTitle"/>
          </p:nvPr>
        </p:nvSpPr>
        <p:spPr>
          <a:xfrm>
            <a:off x="2246850" y="3214675"/>
            <a:ext cx="4650300" cy="3750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96" name="Google Shape;96;p17"/>
          <p:cNvGrpSpPr/>
          <p:nvPr/>
        </p:nvGrpSpPr>
        <p:grpSpPr>
          <a:xfrm>
            <a:off x="-60123" y="-726525"/>
            <a:ext cx="9173211" cy="2110848"/>
            <a:chOff x="-60123" y="-726525"/>
            <a:chExt cx="9173211" cy="2110848"/>
          </a:xfrm>
        </p:grpSpPr>
        <p:grpSp>
          <p:nvGrpSpPr>
            <p:cNvPr id="97" name="Google Shape;97;p17"/>
            <p:cNvGrpSpPr/>
            <p:nvPr/>
          </p:nvGrpSpPr>
          <p:grpSpPr>
            <a:xfrm>
              <a:off x="-60123" y="-326030"/>
              <a:ext cx="2005741" cy="1500663"/>
              <a:chOff x="-60123" y="-326030"/>
              <a:chExt cx="2005741" cy="1500663"/>
            </a:xfrm>
          </p:grpSpPr>
          <p:pic>
            <p:nvPicPr>
              <p:cNvPr id="98" name="Google Shape;98;p17"/>
              <p:cNvPicPr preferRelativeResize="0"/>
              <p:nvPr/>
            </p:nvPicPr>
            <p:blipFill>
              <a:blip r:embed="rId3">
                <a:alphaModFix/>
              </a:blip>
              <a:stretch>
                <a:fillRect/>
              </a:stretch>
            </p:blipFill>
            <p:spPr>
              <a:xfrm flipH="1">
                <a:off x="401513" y="4"/>
                <a:ext cx="757120" cy="1174629"/>
              </a:xfrm>
              <a:prstGeom prst="rect">
                <a:avLst/>
              </a:prstGeom>
              <a:noFill/>
              <a:ln>
                <a:noFill/>
              </a:ln>
            </p:spPr>
          </p:pic>
          <p:pic>
            <p:nvPicPr>
              <p:cNvPr id="99" name="Google Shape;99;p17"/>
              <p:cNvPicPr preferRelativeResize="0"/>
              <p:nvPr/>
            </p:nvPicPr>
            <p:blipFill>
              <a:blip r:embed="rId4">
                <a:alphaModFix/>
              </a:blip>
              <a:stretch>
                <a:fillRect/>
              </a:stretch>
            </p:blipFill>
            <p:spPr>
              <a:xfrm rot="9814721">
                <a:off x="1144933" y="-258412"/>
                <a:ext cx="647867" cy="1174628"/>
              </a:xfrm>
              <a:prstGeom prst="rect">
                <a:avLst/>
              </a:prstGeom>
              <a:noFill/>
              <a:ln>
                <a:noFill/>
              </a:ln>
            </p:spPr>
          </p:pic>
          <p:pic>
            <p:nvPicPr>
              <p:cNvPr id="100" name="Google Shape;100;p17"/>
              <p:cNvPicPr preferRelativeResize="0"/>
              <p:nvPr/>
            </p:nvPicPr>
            <p:blipFill>
              <a:blip r:embed="rId5">
                <a:alphaModFix/>
              </a:blip>
              <a:stretch>
                <a:fillRect/>
              </a:stretch>
            </p:blipFill>
            <p:spPr>
              <a:xfrm rot="8280062">
                <a:off x="137176" y="160528"/>
                <a:ext cx="438241" cy="757950"/>
              </a:xfrm>
              <a:prstGeom prst="rect">
                <a:avLst/>
              </a:prstGeom>
              <a:noFill/>
              <a:ln>
                <a:noFill/>
              </a:ln>
            </p:spPr>
          </p:pic>
        </p:grpSp>
        <p:grpSp>
          <p:nvGrpSpPr>
            <p:cNvPr id="101" name="Google Shape;101;p17"/>
            <p:cNvGrpSpPr/>
            <p:nvPr/>
          </p:nvGrpSpPr>
          <p:grpSpPr>
            <a:xfrm>
              <a:off x="6156205" y="-726525"/>
              <a:ext cx="2956884" cy="2110848"/>
              <a:chOff x="6156205" y="-726525"/>
              <a:chExt cx="2956884" cy="2110848"/>
            </a:xfrm>
          </p:grpSpPr>
          <p:pic>
            <p:nvPicPr>
              <p:cNvPr id="102" name="Google Shape;102;p17"/>
              <p:cNvPicPr preferRelativeResize="0"/>
              <p:nvPr/>
            </p:nvPicPr>
            <p:blipFill>
              <a:blip r:embed="rId6">
                <a:alphaModFix/>
              </a:blip>
              <a:stretch>
                <a:fillRect/>
              </a:stretch>
            </p:blipFill>
            <p:spPr>
              <a:xfrm flipH="1" rot="10800000">
                <a:off x="6989379" y="-726525"/>
                <a:ext cx="1037923" cy="2110848"/>
              </a:xfrm>
              <a:prstGeom prst="rect">
                <a:avLst/>
              </a:prstGeom>
              <a:noFill/>
              <a:ln>
                <a:noFill/>
              </a:ln>
            </p:spPr>
          </p:pic>
          <p:pic>
            <p:nvPicPr>
              <p:cNvPr id="103" name="Google Shape;103;p17"/>
              <p:cNvPicPr preferRelativeResize="0"/>
              <p:nvPr/>
            </p:nvPicPr>
            <p:blipFill>
              <a:blip r:embed="rId7">
                <a:alphaModFix/>
              </a:blip>
              <a:stretch>
                <a:fillRect/>
              </a:stretch>
            </p:blipFill>
            <p:spPr>
              <a:xfrm flipH="1" rot="9910159">
                <a:off x="7405004" y="-382174"/>
                <a:ext cx="1551926" cy="1422147"/>
              </a:xfrm>
              <a:prstGeom prst="rect">
                <a:avLst/>
              </a:prstGeom>
              <a:noFill/>
              <a:ln>
                <a:noFill/>
              </a:ln>
            </p:spPr>
          </p:pic>
          <p:pic>
            <p:nvPicPr>
              <p:cNvPr id="104" name="Google Shape;104;p17"/>
              <p:cNvPicPr preferRelativeResize="0"/>
              <p:nvPr/>
            </p:nvPicPr>
            <p:blipFill>
              <a:blip r:embed="rId8">
                <a:alphaModFix/>
              </a:blip>
              <a:stretch>
                <a:fillRect/>
              </a:stretch>
            </p:blipFill>
            <p:spPr>
              <a:xfrm flipH="1" rot="-7129806">
                <a:off x="6326376" y="-89429"/>
                <a:ext cx="625047" cy="757931"/>
              </a:xfrm>
              <a:prstGeom prst="rect">
                <a:avLst/>
              </a:prstGeom>
              <a:noFill/>
              <a:ln>
                <a:noFill/>
              </a:ln>
            </p:spPr>
          </p:pic>
        </p:grpSp>
      </p:grpSp>
      <p:grpSp>
        <p:nvGrpSpPr>
          <p:cNvPr id="105" name="Google Shape;105;p17"/>
          <p:cNvGrpSpPr/>
          <p:nvPr/>
        </p:nvGrpSpPr>
        <p:grpSpPr>
          <a:xfrm>
            <a:off x="110440" y="22526"/>
            <a:ext cx="8830850" cy="1361809"/>
            <a:chOff x="110440" y="22526"/>
            <a:chExt cx="8830850" cy="1361809"/>
          </a:xfrm>
        </p:grpSpPr>
        <p:grpSp>
          <p:nvGrpSpPr>
            <p:cNvPr id="106" name="Google Shape;106;p17"/>
            <p:cNvGrpSpPr/>
            <p:nvPr/>
          </p:nvGrpSpPr>
          <p:grpSpPr>
            <a:xfrm>
              <a:off x="110440" y="111251"/>
              <a:ext cx="650800" cy="1273084"/>
              <a:chOff x="110440" y="111251"/>
              <a:chExt cx="650800" cy="1273084"/>
            </a:xfrm>
          </p:grpSpPr>
          <p:pic>
            <p:nvPicPr>
              <p:cNvPr id="107" name="Google Shape;107;p17"/>
              <p:cNvPicPr preferRelativeResize="0"/>
              <p:nvPr/>
            </p:nvPicPr>
            <p:blipFill>
              <a:blip r:embed="rId9">
                <a:alphaModFix/>
              </a:blip>
              <a:stretch>
                <a:fillRect/>
              </a:stretch>
            </p:blipFill>
            <p:spPr>
              <a:xfrm>
                <a:off x="110440" y="1295601"/>
                <a:ext cx="96050" cy="88734"/>
              </a:xfrm>
              <a:prstGeom prst="rect">
                <a:avLst/>
              </a:prstGeom>
              <a:noFill/>
              <a:ln>
                <a:noFill/>
              </a:ln>
            </p:spPr>
          </p:pic>
          <p:pic>
            <p:nvPicPr>
              <p:cNvPr id="108" name="Google Shape;108;p17"/>
              <p:cNvPicPr preferRelativeResize="0"/>
              <p:nvPr/>
            </p:nvPicPr>
            <p:blipFill>
              <a:blip r:embed="rId9">
                <a:alphaModFix/>
              </a:blip>
              <a:stretch>
                <a:fillRect/>
              </a:stretch>
            </p:blipFill>
            <p:spPr>
              <a:xfrm>
                <a:off x="665190" y="111251"/>
                <a:ext cx="96050" cy="88734"/>
              </a:xfrm>
              <a:prstGeom prst="rect">
                <a:avLst/>
              </a:prstGeom>
              <a:noFill/>
              <a:ln>
                <a:noFill/>
              </a:ln>
            </p:spPr>
          </p:pic>
        </p:grpSp>
        <p:grpSp>
          <p:nvGrpSpPr>
            <p:cNvPr id="109" name="Google Shape;109;p17"/>
            <p:cNvGrpSpPr/>
            <p:nvPr/>
          </p:nvGrpSpPr>
          <p:grpSpPr>
            <a:xfrm>
              <a:off x="5932890" y="22526"/>
              <a:ext cx="3008400" cy="1050034"/>
              <a:chOff x="5932890" y="22526"/>
              <a:chExt cx="3008400" cy="1050034"/>
            </a:xfrm>
          </p:grpSpPr>
          <p:pic>
            <p:nvPicPr>
              <p:cNvPr id="110" name="Google Shape;110;p17"/>
              <p:cNvPicPr preferRelativeResize="0"/>
              <p:nvPr/>
            </p:nvPicPr>
            <p:blipFill>
              <a:blip r:embed="rId9">
                <a:alphaModFix/>
              </a:blip>
              <a:stretch>
                <a:fillRect/>
              </a:stretch>
            </p:blipFill>
            <p:spPr>
              <a:xfrm>
                <a:off x="8845240" y="983826"/>
                <a:ext cx="96050" cy="88734"/>
              </a:xfrm>
              <a:prstGeom prst="rect">
                <a:avLst/>
              </a:prstGeom>
              <a:noFill/>
              <a:ln>
                <a:noFill/>
              </a:ln>
            </p:spPr>
          </p:pic>
          <p:pic>
            <p:nvPicPr>
              <p:cNvPr id="111" name="Google Shape;111;p17"/>
              <p:cNvPicPr preferRelativeResize="0"/>
              <p:nvPr/>
            </p:nvPicPr>
            <p:blipFill>
              <a:blip r:embed="rId9">
                <a:alphaModFix/>
              </a:blip>
              <a:stretch>
                <a:fillRect/>
              </a:stretch>
            </p:blipFill>
            <p:spPr>
              <a:xfrm>
                <a:off x="5932890" y="22526"/>
                <a:ext cx="96050" cy="88734"/>
              </a:xfrm>
              <a:prstGeom prst="rect">
                <a:avLst/>
              </a:prstGeom>
              <a:noFill/>
              <a:ln>
                <a:noFill/>
              </a:ln>
            </p:spPr>
          </p:pic>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12" name="Shape 112"/>
        <p:cNvGrpSpPr/>
        <p:nvPr/>
      </p:nvGrpSpPr>
      <p:grpSpPr>
        <a:xfrm>
          <a:off x="0" y="0"/>
          <a:ext cx="0" cy="0"/>
          <a:chOff x="0" y="0"/>
          <a:chExt cx="0" cy="0"/>
        </a:xfrm>
      </p:grpSpPr>
      <p:pic>
        <p:nvPicPr>
          <p:cNvPr id="113" name="Google Shape;113;p18"/>
          <p:cNvPicPr preferRelativeResize="0"/>
          <p:nvPr/>
        </p:nvPicPr>
        <p:blipFill>
          <a:blip r:embed="rId2">
            <a:alphaModFix amt="50000"/>
          </a:blip>
          <a:stretch>
            <a:fillRect/>
          </a:stretch>
        </p:blipFill>
        <p:spPr>
          <a:xfrm rot="10800000">
            <a:off x="0" y="0"/>
            <a:ext cx="9144003" cy="5143539"/>
          </a:xfrm>
          <a:prstGeom prst="rect">
            <a:avLst/>
          </a:prstGeom>
          <a:noFill/>
          <a:ln>
            <a:noFill/>
          </a:ln>
        </p:spPr>
      </p:pic>
      <p:sp>
        <p:nvSpPr>
          <p:cNvPr id="114" name="Google Shape;114;p18"/>
          <p:cNvSpPr txBox="1"/>
          <p:nvPr>
            <p:ph type="title"/>
          </p:nvPr>
        </p:nvSpPr>
        <p:spPr>
          <a:xfrm>
            <a:off x="713225" y="960775"/>
            <a:ext cx="5404200" cy="635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p18"/>
          <p:cNvSpPr txBox="1"/>
          <p:nvPr>
            <p:ph idx="1" type="subTitle"/>
          </p:nvPr>
        </p:nvSpPr>
        <p:spPr>
          <a:xfrm>
            <a:off x="713225" y="1798075"/>
            <a:ext cx="5404200" cy="2120100"/>
          </a:xfrm>
          <a:prstGeom prst="rect">
            <a:avLst/>
          </a:prstGeom>
        </p:spPr>
        <p:txBody>
          <a:bodyPr anchorCtr="0" anchor="t" bIns="91425" lIns="91425" spcFirstLastPara="1" rIns="91425" wrap="square" tIns="91425">
            <a:normAutofit/>
          </a:bodyPr>
          <a:lstStyle>
            <a:lvl1pPr lvl="0">
              <a:spcBef>
                <a:spcPts val="0"/>
              </a:spcBef>
              <a:spcAft>
                <a:spcPts val="0"/>
              </a:spcAft>
              <a:buSzPts val="1600"/>
              <a:buFont typeface="La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116" name="Google Shape;116;p18"/>
          <p:cNvGrpSpPr/>
          <p:nvPr/>
        </p:nvGrpSpPr>
        <p:grpSpPr>
          <a:xfrm>
            <a:off x="354258" y="200840"/>
            <a:ext cx="8512082" cy="4628554"/>
            <a:chOff x="354258" y="200840"/>
            <a:chExt cx="8512082" cy="4628554"/>
          </a:xfrm>
        </p:grpSpPr>
        <p:pic>
          <p:nvPicPr>
            <p:cNvPr id="117" name="Google Shape;117;p18"/>
            <p:cNvPicPr preferRelativeResize="0"/>
            <p:nvPr/>
          </p:nvPicPr>
          <p:blipFill>
            <a:blip r:embed="rId3">
              <a:alphaModFix/>
            </a:blip>
            <a:stretch>
              <a:fillRect/>
            </a:stretch>
          </p:blipFill>
          <p:spPr>
            <a:xfrm>
              <a:off x="354258" y="4740660"/>
              <a:ext cx="96050" cy="88734"/>
            </a:xfrm>
            <a:prstGeom prst="rect">
              <a:avLst/>
            </a:prstGeom>
            <a:noFill/>
            <a:ln>
              <a:noFill/>
            </a:ln>
          </p:spPr>
        </p:pic>
        <p:grpSp>
          <p:nvGrpSpPr>
            <p:cNvPr id="118" name="Google Shape;118;p18"/>
            <p:cNvGrpSpPr/>
            <p:nvPr/>
          </p:nvGrpSpPr>
          <p:grpSpPr>
            <a:xfrm rot="8336218">
              <a:off x="8470104" y="242560"/>
              <a:ext cx="289417" cy="433616"/>
              <a:chOff x="8673070" y="4340922"/>
              <a:chExt cx="289412" cy="433609"/>
            </a:xfrm>
          </p:grpSpPr>
          <p:pic>
            <p:nvPicPr>
              <p:cNvPr id="119" name="Google Shape;119;p18"/>
              <p:cNvPicPr preferRelativeResize="0"/>
              <p:nvPr/>
            </p:nvPicPr>
            <p:blipFill>
              <a:blip r:embed="rId3">
                <a:alphaModFix/>
              </a:blip>
              <a:stretch>
                <a:fillRect/>
              </a:stretch>
            </p:blipFill>
            <p:spPr>
              <a:xfrm>
                <a:off x="8770383" y="4340922"/>
                <a:ext cx="96050" cy="88734"/>
              </a:xfrm>
              <a:prstGeom prst="rect">
                <a:avLst/>
              </a:prstGeom>
              <a:noFill/>
              <a:ln>
                <a:noFill/>
              </a:ln>
            </p:spPr>
          </p:pic>
          <p:pic>
            <p:nvPicPr>
              <p:cNvPr id="120" name="Google Shape;120;p18"/>
              <p:cNvPicPr preferRelativeResize="0"/>
              <p:nvPr/>
            </p:nvPicPr>
            <p:blipFill>
              <a:blip r:embed="rId3">
                <a:alphaModFix/>
              </a:blip>
              <a:stretch>
                <a:fillRect/>
              </a:stretch>
            </p:blipFill>
            <p:spPr>
              <a:xfrm>
                <a:off x="8673070" y="4515272"/>
                <a:ext cx="96050" cy="88734"/>
              </a:xfrm>
              <a:prstGeom prst="rect">
                <a:avLst/>
              </a:prstGeom>
              <a:noFill/>
              <a:ln>
                <a:noFill/>
              </a:ln>
            </p:spPr>
          </p:pic>
          <p:pic>
            <p:nvPicPr>
              <p:cNvPr id="121" name="Google Shape;121;p18"/>
              <p:cNvPicPr preferRelativeResize="0"/>
              <p:nvPr/>
            </p:nvPicPr>
            <p:blipFill>
              <a:blip r:embed="rId3">
                <a:alphaModFix/>
              </a:blip>
              <a:stretch>
                <a:fillRect/>
              </a:stretch>
            </p:blipFill>
            <p:spPr>
              <a:xfrm>
                <a:off x="8866433" y="4685797"/>
                <a:ext cx="96050" cy="88734"/>
              </a:xfrm>
              <a:prstGeom prst="rect">
                <a:avLst/>
              </a:prstGeom>
              <a:noFill/>
              <a:ln>
                <a:noFill/>
              </a:ln>
            </p:spPr>
          </p:pic>
        </p:grpSp>
      </p:grpSp>
      <p:grpSp>
        <p:nvGrpSpPr>
          <p:cNvPr id="122" name="Google Shape;122;p18"/>
          <p:cNvGrpSpPr/>
          <p:nvPr/>
        </p:nvGrpSpPr>
        <p:grpSpPr>
          <a:xfrm>
            <a:off x="-353158" y="39698"/>
            <a:ext cx="1181761" cy="939561"/>
            <a:chOff x="-590083" y="-3702327"/>
            <a:chExt cx="1181761" cy="939561"/>
          </a:xfrm>
        </p:grpSpPr>
        <p:pic>
          <p:nvPicPr>
            <p:cNvPr id="123" name="Google Shape;123;p18"/>
            <p:cNvPicPr preferRelativeResize="0"/>
            <p:nvPr/>
          </p:nvPicPr>
          <p:blipFill>
            <a:blip r:embed="rId4">
              <a:alphaModFix/>
            </a:blip>
            <a:stretch>
              <a:fillRect/>
            </a:stretch>
          </p:blipFill>
          <p:spPr>
            <a:xfrm rot="-175382">
              <a:off x="134397" y="-3691646"/>
              <a:ext cx="438243" cy="757948"/>
            </a:xfrm>
            <a:prstGeom prst="rect">
              <a:avLst/>
            </a:prstGeom>
            <a:noFill/>
            <a:ln>
              <a:noFill/>
            </a:ln>
          </p:spPr>
        </p:pic>
        <p:pic>
          <p:nvPicPr>
            <p:cNvPr id="124" name="Google Shape;124;p18"/>
            <p:cNvPicPr preferRelativeResize="0"/>
            <p:nvPr/>
          </p:nvPicPr>
          <p:blipFill>
            <a:blip r:embed="rId5">
              <a:alphaModFix/>
            </a:blip>
            <a:stretch>
              <a:fillRect/>
            </a:stretch>
          </p:blipFill>
          <p:spPr>
            <a:xfrm rot="-3670194">
              <a:off x="-419911" y="-3598266"/>
              <a:ext cx="625047" cy="757931"/>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25" name="Shape 125"/>
        <p:cNvGrpSpPr/>
        <p:nvPr/>
      </p:nvGrpSpPr>
      <p:grpSpPr>
        <a:xfrm>
          <a:off x="0" y="0"/>
          <a:ext cx="0" cy="0"/>
          <a:chOff x="0" y="0"/>
          <a:chExt cx="0" cy="0"/>
        </a:xfrm>
      </p:grpSpPr>
      <p:pic>
        <p:nvPicPr>
          <p:cNvPr id="126" name="Google Shape;126;p19"/>
          <p:cNvPicPr preferRelativeResize="0"/>
          <p:nvPr/>
        </p:nvPicPr>
        <p:blipFill>
          <a:blip r:embed="rId2">
            <a:alphaModFix amt="50000"/>
          </a:blip>
          <a:stretch>
            <a:fillRect/>
          </a:stretch>
        </p:blipFill>
        <p:spPr>
          <a:xfrm flipH="1" rot="10800000">
            <a:off x="0" y="0"/>
            <a:ext cx="9144003" cy="5143539"/>
          </a:xfrm>
          <a:prstGeom prst="rect">
            <a:avLst/>
          </a:prstGeom>
          <a:noFill/>
          <a:ln>
            <a:noFill/>
          </a:ln>
        </p:spPr>
      </p:pic>
      <p:grpSp>
        <p:nvGrpSpPr>
          <p:cNvPr id="127" name="Google Shape;127;p19"/>
          <p:cNvGrpSpPr/>
          <p:nvPr/>
        </p:nvGrpSpPr>
        <p:grpSpPr>
          <a:xfrm>
            <a:off x="-1498320" y="-250395"/>
            <a:ext cx="10642322" cy="5968494"/>
            <a:chOff x="-1498320" y="-250395"/>
            <a:chExt cx="10642322" cy="5968494"/>
          </a:xfrm>
        </p:grpSpPr>
        <p:pic>
          <p:nvPicPr>
            <p:cNvPr id="128" name="Google Shape;128;p19"/>
            <p:cNvPicPr preferRelativeResize="0"/>
            <p:nvPr/>
          </p:nvPicPr>
          <p:blipFill>
            <a:blip r:embed="rId3">
              <a:alphaModFix/>
            </a:blip>
            <a:stretch>
              <a:fillRect/>
            </a:stretch>
          </p:blipFill>
          <p:spPr>
            <a:xfrm>
              <a:off x="7186765" y="3328894"/>
              <a:ext cx="1842250" cy="1985763"/>
            </a:xfrm>
            <a:prstGeom prst="rect">
              <a:avLst/>
            </a:prstGeom>
            <a:noFill/>
            <a:ln>
              <a:noFill/>
            </a:ln>
          </p:spPr>
        </p:pic>
        <p:pic>
          <p:nvPicPr>
            <p:cNvPr id="129" name="Google Shape;129;p19"/>
            <p:cNvPicPr preferRelativeResize="0"/>
            <p:nvPr/>
          </p:nvPicPr>
          <p:blipFill>
            <a:blip r:embed="rId4">
              <a:alphaModFix/>
            </a:blip>
            <a:stretch>
              <a:fillRect/>
            </a:stretch>
          </p:blipFill>
          <p:spPr>
            <a:xfrm rot="842741">
              <a:off x="-1144050" y="-93511"/>
              <a:ext cx="1677952" cy="3126179"/>
            </a:xfrm>
            <a:prstGeom prst="rect">
              <a:avLst/>
            </a:prstGeom>
            <a:noFill/>
            <a:ln>
              <a:noFill/>
            </a:ln>
          </p:spPr>
        </p:pic>
        <p:pic>
          <p:nvPicPr>
            <p:cNvPr id="130" name="Google Shape;130;p19"/>
            <p:cNvPicPr preferRelativeResize="0"/>
            <p:nvPr/>
          </p:nvPicPr>
          <p:blipFill>
            <a:blip r:embed="rId5">
              <a:alphaModFix/>
            </a:blip>
            <a:stretch>
              <a:fillRect/>
            </a:stretch>
          </p:blipFill>
          <p:spPr>
            <a:xfrm>
              <a:off x="246429" y="3607250"/>
              <a:ext cx="1037923" cy="2110848"/>
            </a:xfrm>
            <a:prstGeom prst="rect">
              <a:avLst/>
            </a:prstGeom>
            <a:noFill/>
            <a:ln>
              <a:noFill/>
            </a:ln>
          </p:spPr>
        </p:pic>
        <p:grpSp>
          <p:nvGrpSpPr>
            <p:cNvPr id="131" name="Google Shape;131;p19"/>
            <p:cNvGrpSpPr/>
            <p:nvPr/>
          </p:nvGrpSpPr>
          <p:grpSpPr>
            <a:xfrm flipH="1">
              <a:off x="8023905" y="32429"/>
              <a:ext cx="1120097" cy="1180980"/>
              <a:chOff x="-83745" y="123154"/>
              <a:chExt cx="1120097" cy="1180980"/>
            </a:xfrm>
          </p:grpSpPr>
          <p:pic>
            <p:nvPicPr>
              <p:cNvPr id="132" name="Google Shape;132;p19"/>
              <p:cNvPicPr preferRelativeResize="0"/>
              <p:nvPr/>
            </p:nvPicPr>
            <p:blipFill>
              <a:blip r:embed="rId6">
                <a:alphaModFix/>
              </a:blip>
              <a:stretch>
                <a:fillRect/>
              </a:stretch>
            </p:blipFill>
            <p:spPr>
              <a:xfrm>
                <a:off x="598111" y="123154"/>
                <a:ext cx="438241" cy="757950"/>
              </a:xfrm>
              <a:prstGeom prst="rect">
                <a:avLst/>
              </a:prstGeom>
              <a:noFill/>
              <a:ln>
                <a:noFill/>
              </a:ln>
            </p:spPr>
          </p:pic>
          <p:pic>
            <p:nvPicPr>
              <p:cNvPr id="133" name="Google Shape;133;p19"/>
              <p:cNvPicPr preferRelativeResize="0"/>
              <p:nvPr/>
            </p:nvPicPr>
            <p:blipFill>
              <a:blip r:embed="rId7">
                <a:alphaModFix/>
              </a:blip>
              <a:stretch>
                <a:fillRect/>
              </a:stretch>
            </p:blipFill>
            <p:spPr>
              <a:xfrm rot="-3670194">
                <a:off x="86426" y="468634"/>
                <a:ext cx="625047" cy="757931"/>
              </a:xfrm>
              <a:prstGeom prst="rect">
                <a:avLst/>
              </a:prstGeom>
              <a:noFill/>
              <a:ln>
                <a:noFill/>
              </a:ln>
            </p:spPr>
          </p:pic>
        </p:grpSp>
      </p:grpSp>
      <p:grpSp>
        <p:nvGrpSpPr>
          <p:cNvPr id="134" name="Google Shape;134;p19"/>
          <p:cNvGrpSpPr/>
          <p:nvPr/>
        </p:nvGrpSpPr>
        <p:grpSpPr>
          <a:xfrm>
            <a:off x="189233" y="1299793"/>
            <a:ext cx="8779278" cy="2352409"/>
            <a:chOff x="189233" y="1299793"/>
            <a:chExt cx="8779278" cy="2352409"/>
          </a:xfrm>
        </p:grpSpPr>
        <p:grpSp>
          <p:nvGrpSpPr>
            <p:cNvPr id="135" name="Google Shape;135;p19"/>
            <p:cNvGrpSpPr/>
            <p:nvPr/>
          </p:nvGrpSpPr>
          <p:grpSpPr>
            <a:xfrm>
              <a:off x="189233" y="3328897"/>
              <a:ext cx="265008" cy="323305"/>
              <a:chOff x="189233" y="151822"/>
              <a:chExt cx="265008" cy="323305"/>
            </a:xfrm>
          </p:grpSpPr>
          <p:pic>
            <p:nvPicPr>
              <p:cNvPr id="136" name="Google Shape;136;p19"/>
              <p:cNvPicPr preferRelativeResize="0"/>
              <p:nvPr/>
            </p:nvPicPr>
            <p:blipFill>
              <a:blip r:embed="rId8">
                <a:alphaModFix/>
              </a:blip>
              <a:stretch>
                <a:fillRect/>
              </a:stretch>
            </p:blipFill>
            <p:spPr>
              <a:xfrm>
                <a:off x="189233" y="151822"/>
                <a:ext cx="96050" cy="88734"/>
              </a:xfrm>
              <a:prstGeom prst="rect">
                <a:avLst/>
              </a:prstGeom>
              <a:noFill/>
              <a:ln>
                <a:noFill/>
              </a:ln>
            </p:spPr>
          </p:pic>
          <p:pic>
            <p:nvPicPr>
              <p:cNvPr id="137" name="Google Shape;137;p19"/>
              <p:cNvPicPr preferRelativeResize="0"/>
              <p:nvPr/>
            </p:nvPicPr>
            <p:blipFill>
              <a:blip r:embed="rId8">
                <a:alphaModFix/>
              </a:blip>
              <a:stretch>
                <a:fillRect/>
              </a:stretch>
            </p:blipFill>
            <p:spPr>
              <a:xfrm>
                <a:off x="254792" y="290878"/>
                <a:ext cx="199449" cy="184249"/>
              </a:xfrm>
              <a:prstGeom prst="rect">
                <a:avLst/>
              </a:prstGeom>
              <a:noFill/>
              <a:ln>
                <a:noFill/>
              </a:ln>
            </p:spPr>
          </p:pic>
        </p:grpSp>
        <p:grpSp>
          <p:nvGrpSpPr>
            <p:cNvPr id="138" name="Google Shape;138;p19"/>
            <p:cNvGrpSpPr/>
            <p:nvPr/>
          </p:nvGrpSpPr>
          <p:grpSpPr>
            <a:xfrm rot="-10283463">
              <a:off x="8648254" y="1319013"/>
              <a:ext cx="289432" cy="433638"/>
              <a:chOff x="8673070" y="4340922"/>
              <a:chExt cx="289412" cy="433609"/>
            </a:xfrm>
          </p:grpSpPr>
          <p:pic>
            <p:nvPicPr>
              <p:cNvPr id="139" name="Google Shape;139;p19"/>
              <p:cNvPicPr preferRelativeResize="0"/>
              <p:nvPr/>
            </p:nvPicPr>
            <p:blipFill>
              <a:blip r:embed="rId8">
                <a:alphaModFix/>
              </a:blip>
              <a:stretch>
                <a:fillRect/>
              </a:stretch>
            </p:blipFill>
            <p:spPr>
              <a:xfrm>
                <a:off x="8770383" y="4340922"/>
                <a:ext cx="96050" cy="88734"/>
              </a:xfrm>
              <a:prstGeom prst="rect">
                <a:avLst/>
              </a:prstGeom>
              <a:noFill/>
              <a:ln>
                <a:noFill/>
              </a:ln>
            </p:spPr>
          </p:pic>
          <p:pic>
            <p:nvPicPr>
              <p:cNvPr id="140" name="Google Shape;140;p19"/>
              <p:cNvPicPr preferRelativeResize="0"/>
              <p:nvPr/>
            </p:nvPicPr>
            <p:blipFill>
              <a:blip r:embed="rId8">
                <a:alphaModFix/>
              </a:blip>
              <a:stretch>
                <a:fillRect/>
              </a:stretch>
            </p:blipFill>
            <p:spPr>
              <a:xfrm>
                <a:off x="8673070" y="4515272"/>
                <a:ext cx="96050" cy="88734"/>
              </a:xfrm>
              <a:prstGeom prst="rect">
                <a:avLst/>
              </a:prstGeom>
              <a:noFill/>
              <a:ln>
                <a:noFill/>
              </a:ln>
            </p:spPr>
          </p:pic>
          <p:pic>
            <p:nvPicPr>
              <p:cNvPr id="141" name="Google Shape;141;p19"/>
              <p:cNvPicPr preferRelativeResize="0"/>
              <p:nvPr/>
            </p:nvPicPr>
            <p:blipFill>
              <a:blip r:embed="rId8">
                <a:alphaModFix/>
              </a:blip>
              <a:stretch>
                <a:fillRect/>
              </a:stretch>
            </p:blipFill>
            <p:spPr>
              <a:xfrm>
                <a:off x="8866433" y="4685797"/>
                <a:ext cx="96050" cy="88734"/>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42" name="Shape 142"/>
        <p:cNvGrpSpPr/>
        <p:nvPr/>
      </p:nvGrpSpPr>
      <p:grpSpPr>
        <a:xfrm>
          <a:off x="0" y="0"/>
          <a:ext cx="0" cy="0"/>
          <a:chOff x="0" y="0"/>
          <a:chExt cx="0" cy="0"/>
        </a:xfrm>
      </p:grpSpPr>
      <p:pic>
        <p:nvPicPr>
          <p:cNvPr id="143" name="Google Shape;143;p20"/>
          <p:cNvPicPr preferRelativeResize="0"/>
          <p:nvPr/>
        </p:nvPicPr>
        <p:blipFill>
          <a:blip r:embed="rId2">
            <a:alphaModFix amt="50000"/>
          </a:blip>
          <a:stretch>
            <a:fillRect/>
          </a:stretch>
        </p:blipFill>
        <p:spPr>
          <a:xfrm>
            <a:off x="0" y="0"/>
            <a:ext cx="9144003" cy="5143539"/>
          </a:xfrm>
          <a:prstGeom prst="rect">
            <a:avLst/>
          </a:prstGeom>
          <a:noFill/>
          <a:ln>
            <a:noFill/>
          </a:ln>
        </p:spPr>
      </p:pic>
      <p:sp>
        <p:nvSpPr>
          <p:cNvPr id="144" name="Google Shape;144;p20"/>
          <p:cNvSpPr txBox="1"/>
          <p:nvPr>
            <p:ph hasCustomPrompt="1" type="title"/>
          </p:nvPr>
        </p:nvSpPr>
        <p:spPr>
          <a:xfrm>
            <a:off x="3868925" y="1316850"/>
            <a:ext cx="4561800" cy="975900"/>
          </a:xfrm>
          <a:prstGeom prst="rect">
            <a:avLst/>
          </a:prstGeom>
        </p:spPr>
        <p:txBody>
          <a:bodyPr anchorCtr="0" anchor="b" bIns="91425" lIns="91425" spcFirstLastPara="1" rIns="91425" wrap="square" tIns="91425">
            <a:normAutofit/>
          </a:bodyPr>
          <a:lstStyle>
            <a:lvl1pPr lvl="0" algn="r">
              <a:spcBef>
                <a:spcPts val="0"/>
              </a:spcBef>
              <a:spcAft>
                <a:spcPts val="0"/>
              </a:spcAft>
              <a:buSzPts val="9600"/>
              <a:buNone/>
              <a:defRPr sz="6000">
                <a:solidFill>
                  <a:schemeClr val="dk2"/>
                </a:solidFill>
                <a:latin typeface="Mulish Light"/>
                <a:ea typeface="Mulish Light"/>
                <a:cs typeface="Mulish Light"/>
                <a:sym typeface="Mulish Ligh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5" name="Google Shape;145;p20"/>
          <p:cNvSpPr txBox="1"/>
          <p:nvPr>
            <p:ph idx="1" type="subTitle"/>
          </p:nvPr>
        </p:nvSpPr>
        <p:spPr>
          <a:xfrm>
            <a:off x="3868925" y="2293050"/>
            <a:ext cx="4561800" cy="497100"/>
          </a:xfrm>
          <a:prstGeom prst="rect">
            <a:avLst/>
          </a:prstGeom>
        </p:spPr>
        <p:txBody>
          <a:bodyPr anchorCtr="0" anchor="t" bIns="91425" lIns="91425" spcFirstLastPara="1" rIns="91425" wrap="square" tIns="91425">
            <a:normAutofit/>
          </a:bodyPr>
          <a:lstStyle>
            <a:lvl1pPr lvl="0" algn="r">
              <a:spcBef>
                <a:spcPts val="0"/>
              </a:spcBef>
              <a:spcAft>
                <a:spcPts val="0"/>
              </a:spcAft>
              <a:buSzPts val="1600"/>
              <a:buNon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146" name="Google Shape;146;p20"/>
          <p:cNvPicPr preferRelativeResize="0"/>
          <p:nvPr/>
        </p:nvPicPr>
        <p:blipFill>
          <a:blip r:embed="rId3">
            <a:alphaModFix/>
          </a:blip>
          <a:stretch>
            <a:fillRect/>
          </a:stretch>
        </p:blipFill>
        <p:spPr>
          <a:xfrm flipH="1" rot="-4297379">
            <a:off x="7380177" y="-1157077"/>
            <a:ext cx="1677950" cy="3126176"/>
          </a:xfrm>
          <a:prstGeom prst="rect">
            <a:avLst/>
          </a:prstGeom>
          <a:noFill/>
          <a:ln>
            <a:noFill/>
          </a:ln>
        </p:spPr>
      </p:pic>
      <p:grpSp>
        <p:nvGrpSpPr>
          <p:cNvPr id="147" name="Google Shape;147;p20"/>
          <p:cNvGrpSpPr/>
          <p:nvPr/>
        </p:nvGrpSpPr>
        <p:grpSpPr>
          <a:xfrm>
            <a:off x="249108" y="84747"/>
            <a:ext cx="8665206" cy="4804605"/>
            <a:chOff x="249108" y="84747"/>
            <a:chExt cx="8665206" cy="4804605"/>
          </a:xfrm>
        </p:grpSpPr>
        <p:grpSp>
          <p:nvGrpSpPr>
            <p:cNvPr id="148" name="Google Shape;148;p20"/>
            <p:cNvGrpSpPr/>
            <p:nvPr/>
          </p:nvGrpSpPr>
          <p:grpSpPr>
            <a:xfrm>
              <a:off x="249108" y="84747"/>
              <a:ext cx="307650" cy="365634"/>
              <a:chOff x="249108" y="84747"/>
              <a:chExt cx="307650" cy="365634"/>
            </a:xfrm>
          </p:grpSpPr>
          <p:pic>
            <p:nvPicPr>
              <p:cNvPr id="149" name="Google Shape;149;p20"/>
              <p:cNvPicPr preferRelativeResize="0"/>
              <p:nvPr/>
            </p:nvPicPr>
            <p:blipFill>
              <a:blip r:embed="rId4">
                <a:alphaModFix/>
              </a:blip>
              <a:stretch>
                <a:fillRect/>
              </a:stretch>
            </p:blipFill>
            <p:spPr>
              <a:xfrm>
                <a:off x="404358" y="280935"/>
                <a:ext cx="96050" cy="88734"/>
              </a:xfrm>
              <a:prstGeom prst="rect">
                <a:avLst/>
              </a:prstGeom>
              <a:noFill/>
              <a:ln>
                <a:noFill/>
              </a:ln>
            </p:spPr>
          </p:pic>
          <p:pic>
            <p:nvPicPr>
              <p:cNvPr id="150" name="Google Shape;150;p20"/>
              <p:cNvPicPr preferRelativeResize="0"/>
              <p:nvPr/>
            </p:nvPicPr>
            <p:blipFill>
              <a:blip r:embed="rId4">
                <a:alphaModFix/>
              </a:blip>
              <a:stretch>
                <a:fillRect/>
              </a:stretch>
            </p:blipFill>
            <p:spPr>
              <a:xfrm>
                <a:off x="249108" y="361647"/>
                <a:ext cx="96050" cy="88734"/>
              </a:xfrm>
              <a:prstGeom prst="rect">
                <a:avLst/>
              </a:prstGeom>
              <a:noFill/>
              <a:ln>
                <a:noFill/>
              </a:ln>
            </p:spPr>
          </p:pic>
          <p:pic>
            <p:nvPicPr>
              <p:cNvPr id="151" name="Google Shape;151;p20"/>
              <p:cNvPicPr preferRelativeResize="0"/>
              <p:nvPr/>
            </p:nvPicPr>
            <p:blipFill>
              <a:blip r:embed="rId4">
                <a:alphaModFix/>
              </a:blip>
              <a:stretch>
                <a:fillRect/>
              </a:stretch>
            </p:blipFill>
            <p:spPr>
              <a:xfrm>
                <a:off x="460708" y="84747"/>
                <a:ext cx="96050" cy="88734"/>
              </a:xfrm>
              <a:prstGeom prst="rect">
                <a:avLst/>
              </a:prstGeom>
              <a:noFill/>
              <a:ln>
                <a:noFill/>
              </a:ln>
            </p:spPr>
          </p:pic>
        </p:grpSp>
        <p:grpSp>
          <p:nvGrpSpPr>
            <p:cNvPr id="152" name="Google Shape;152;p20"/>
            <p:cNvGrpSpPr/>
            <p:nvPr/>
          </p:nvGrpSpPr>
          <p:grpSpPr>
            <a:xfrm rot="8410609">
              <a:off x="8431085" y="4511518"/>
              <a:ext cx="450986" cy="264051"/>
              <a:chOff x="8789058" y="4339935"/>
              <a:chExt cx="451000" cy="264059"/>
            </a:xfrm>
          </p:grpSpPr>
          <p:pic>
            <p:nvPicPr>
              <p:cNvPr id="153" name="Google Shape;153;p20"/>
              <p:cNvPicPr preferRelativeResize="0"/>
              <p:nvPr/>
            </p:nvPicPr>
            <p:blipFill>
              <a:blip r:embed="rId4">
                <a:alphaModFix/>
              </a:blip>
              <a:stretch>
                <a:fillRect/>
              </a:stretch>
            </p:blipFill>
            <p:spPr>
              <a:xfrm>
                <a:off x="8885108" y="4339935"/>
                <a:ext cx="96050" cy="88734"/>
              </a:xfrm>
              <a:prstGeom prst="rect">
                <a:avLst/>
              </a:prstGeom>
              <a:noFill/>
              <a:ln>
                <a:noFill/>
              </a:ln>
            </p:spPr>
          </p:pic>
          <p:pic>
            <p:nvPicPr>
              <p:cNvPr id="154" name="Google Shape;154;p20"/>
              <p:cNvPicPr preferRelativeResize="0"/>
              <p:nvPr/>
            </p:nvPicPr>
            <p:blipFill>
              <a:blip r:embed="rId4">
                <a:alphaModFix/>
              </a:blip>
              <a:stretch>
                <a:fillRect/>
              </a:stretch>
            </p:blipFill>
            <p:spPr>
              <a:xfrm>
                <a:off x="8789058" y="4515260"/>
                <a:ext cx="96050" cy="88734"/>
              </a:xfrm>
              <a:prstGeom prst="rect">
                <a:avLst/>
              </a:prstGeom>
              <a:noFill/>
              <a:ln>
                <a:noFill/>
              </a:ln>
            </p:spPr>
          </p:pic>
          <p:pic>
            <p:nvPicPr>
              <p:cNvPr id="155" name="Google Shape;155;p20"/>
              <p:cNvPicPr preferRelativeResize="0"/>
              <p:nvPr/>
            </p:nvPicPr>
            <p:blipFill>
              <a:blip r:embed="rId4">
                <a:alphaModFix/>
              </a:blip>
              <a:stretch>
                <a:fillRect/>
              </a:stretch>
            </p:blipFill>
            <p:spPr>
              <a:xfrm>
                <a:off x="9144008" y="4428685"/>
                <a:ext cx="96050" cy="88734"/>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56" name="Shape 156"/>
        <p:cNvGrpSpPr/>
        <p:nvPr/>
      </p:nvGrpSpPr>
      <p:grpSpPr>
        <a:xfrm>
          <a:off x="0" y="0"/>
          <a:ext cx="0" cy="0"/>
          <a:chOff x="0" y="0"/>
          <a:chExt cx="0" cy="0"/>
        </a:xfrm>
      </p:grpSpPr>
      <p:pic>
        <p:nvPicPr>
          <p:cNvPr id="157" name="Google Shape;157;p21"/>
          <p:cNvPicPr preferRelativeResize="0"/>
          <p:nvPr/>
        </p:nvPicPr>
        <p:blipFill>
          <a:blip r:embed="rId2">
            <a:alphaModFix amt="50000"/>
          </a:blip>
          <a:stretch>
            <a:fillRect/>
          </a:stretch>
        </p:blipFill>
        <p:spPr>
          <a:xfrm rot="10800000">
            <a:off x="0" y="0"/>
            <a:ext cx="9144003" cy="5143539"/>
          </a:xfrm>
          <a:prstGeom prst="rect">
            <a:avLst/>
          </a:prstGeom>
          <a:noFill/>
          <a:ln>
            <a:noFill/>
          </a:ln>
        </p:spPr>
      </p:pic>
      <p:sp>
        <p:nvSpPr>
          <p:cNvPr id="158" name="Google Shape;158;p21"/>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9" name="Google Shape;159;p21"/>
          <p:cNvSpPr txBox="1"/>
          <p:nvPr>
            <p:ph idx="1" type="subTitle"/>
          </p:nvPr>
        </p:nvSpPr>
        <p:spPr>
          <a:xfrm>
            <a:off x="937625" y="3754400"/>
            <a:ext cx="2175300" cy="6600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0" name="Google Shape;160;p21"/>
          <p:cNvSpPr txBox="1"/>
          <p:nvPr>
            <p:ph idx="2" type="subTitle"/>
          </p:nvPr>
        </p:nvSpPr>
        <p:spPr>
          <a:xfrm>
            <a:off x="3484347" y="3754400"/>
            <a:ext cx="2175300" cy="6600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1" name="Google Shape;161;p21"/>
          <p:cNvSpPr txBox="1"/>
          <p:nvPr>
            <p:ph idx="3" type="subTitle"/>
          </p:nvPr>
        </p:nvSpPr>
        <p:spPr>
          <a:xfrm>
            <a:off x="6031075" y="3754400"/>
            <a:ext cx="2175300" cy="6600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2" name="Google Shape;162;p21"/>
          <p:cNvSpPr txBox="1"/>
          <p:nvPr>
            <p:ph idx="4" type="subTitle"/>
          </p:nvPr>
        </p:nvSpPr>
        <p:spPr>
          <a:xfrm>
            <a:off x="937625" y="3170590"/>
            <a:ext cx="2175300" cy="6600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DM Sans"/>
              <a:buNone/>
              <a:defRPr b="1" sz="2400">
                <a:solidFill>
                  <a:schemeClr val="dk1"/>
                </a:solidFill>
                <a:latin typeface="DM Sans"/>
                <a:ea typeface="DM Sans"/>
                <a:cs typeface="DM Sans"/>
                <a:sym typeface="DM Sans"/>
              </a:defRPr>
            </a:lvl1pPr>
            <a:lvl2pPr lvl="1"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3" name="Google Shape;163;p21"/>
          <p:cNvSpPr txBox="1"/>
          <p:nvPr>
            <p:ph idx="5" type="subTitle"/>
          </p:nvPr>
        </p:nvSpPr>
        <p:spPr>
          <a:xfrm>
            <a:off x="3484350" y="3170590"/>
            <a:ext cx="2175300" cy="6600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DM Sans"/>
              <a:buNone/>
              <a:defRPr b="1" sz="2400">
                <a:solidFill>
                  <a:schemeClr val="dk1"/>
                </a:solidFill>
                <a:latin typeface="DM Sans"/>
                <a:ea typeface="DM Sans"/>
                <a:cs typeface="DM Sans"/>
                <a:sym typeface="DM Sans"/>
              </a:defRPr>
            </a:lvl1pPr>
            <a:lvl2pPr lvl="1"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4" name="Google Shape;164;p21"/>
          <p:cNvSpPr txBox="1"/>
          <p:nvPr>
            <p:ph idx="6" type="subTitle"/>
          </p:nvPr>
        </p:nvSpPr>
        <p:spPr>
          <a:xfrm>
            <a:off x="6031075" y="3170590"/>
            <a:ext cx="2175300" cy="6600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DM Sans"/>
              <a:buNone/>
              <a:defRPr b="1" sz="2400">
                <a:solidFill>
                  <a:schemeClr val="dk1"/>
                </a:solidFill>
                <a:latin typeface="DM Sans"/>
                <a:ea typeface="DM Sans"/>
                <a:cs typeface="DM Sans"/>
                <a:sym typeface="DM Sans"/>
              </a:defRPr>
            </a:lvl1pPr>
            <a:lvl2pPr lvl="1"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grpSp>
        <p:nvGrpSpPr>
          <p:cNvPr id="165" name="Google Shape;165;p21"/>
          <p:cNvGrpSpPr/>
          <p:nvPr/>
        </p:nvGrpSpPr>
        <p:grpSpPr>
          <a:xfrm>
            <a:off x="174900" y="-220640"/>
            <a:ext cx="9780934" cy="5703976"/>
            <a:chOff x="174900" y="-220640"/>
            <a:chExt cx="9780934" cy="5703976"/>
          </a:xfrm>
        </p:grpSpPr>
        <p:pic>
          <p:nvPicPr>
            <p:cNvPr id="166" name="Google Shape;166;p21"/>
            <p:cNvPicPr preferRelativeResize="0"/>
            <p:nvPr/>
          </p:nvPicPr>
          <p:blipFill>
            <a:blip r:embed="rId3">
              <a:alphaModFix/>
            </a:blip>
            <a:stretch>
              <a:fillRect/>
            </a:stretch>
          </p:blipFill>
          <p:spPr>
            <a:xfrm flipH="1" rot="-2700005">
              <a:off x="8389548" y="-137046"/>
              <a:ext cx="1035729" cy="1929657"/>
            </a:xfrm>
            <a:prstGeom prst="rect">
              <a:avLst/>
            </a:prstGeom>
            <a:noFill/>
            <a:ln>
              <a:noFill/>
            </a:ln>
          </p:spPr>
        </p:pic>
        <p:pic>
          <p:nvPicPr>
            <p:cNvPr id="167" name="Google Shape;167;p21"/>
            <p:cNvPicPr preferRelativeResize="0"/>
            <p:nvPr/>
          </p:nvPicPr>
          <p:blipFill>
            <a:blip r:embed="rId4">
              <a:alphaModFix/>
            </a:blip>
            <a:stretch>
              <a:fillRect/>
            </a:stretch>
          </p:blipFill>
          <p:spPr>
            <a:xfrm>
              <a:off x="174900" y="4180398"/>
              <a:ext cx="640667" cy="1302938"/>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68" name="Shape 168"/>
        <p:cNvGrpSpPr/>
        <p:nvPr/>
      </p:nvGrpSpPr>
      <p:grpSpPr>
        <a:xfrm>
          <a:off x="0" y="0"/>
          <a:ext cx="0" cy="0"/>
          <a:chOff x="0" y="0"/>
          <a:chExt cx="0" cy="0"/>
        </a:xfrm>
      </p:grpSpPr>
      <p:pic>
        <p:nvPicPr>
          <p:cNvPr id="169" name="Google Shape;169;p22"/>
          <p:cNvPicPr preferRelativeResize="0"/>
          <p:nvPr/>
        </p:nvPicPr>
        <p:blipFill>
          <a:blip r:embed="rId2">
            <a:alphaModFix amt="50000"/>
          </a:blip>
          <a:stretch>
            <a:fillRect/>
          </a:stretch>
        </p:blipFill>
        <p:spPr>
          <a:xfrm flipH="1" rot="10800000">
            <a:off x="0" y="0"/>
            <a:ext cx="9144003" cy="5143539"/>
          </a:xfrm>
          <a:prstGeom prst="rect">
            <a:avLst/>
          </a:prstGeom>
          <a:noFill/>
          <a:ln>
            <a:noFill/>
          </a:ln>
        </p:spPr>
      </p:pic>
      <p:sp>
        <p:nvSpPr>
          <p:cNvPr id="170" name="Google Shape;170;p22"/>
          <p:cNvSpPr txBox="1"/>
          <p:nvPr>
            <p:ph hasCustomPrompt="1" type="title"/>
          </p:nvPr>
        </p:nvSpPr>
        <p:spPr>
          <a:xfrm>
            <a:off x="876588" y="2948900"/>
            <a:ext cx="3415800" cy="768900"/>
          </a:xfrm>
          <a:prstGeom prst="rect">
            <a:avLst/>
          </a:prstGeom>
          <a:noFill/>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4500">
                <a:solidFill>
                  <a:schemeClr val="dk2"/>
                </a:solidFill>
                <a:latin typeface="Mulish Light"/>
                <a:ea typeface="Mulish Light"/>
                <a:cs typeface="Mulish Light"/>
                <a:sym typeface="Mulish Light"/>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71" name="Google Shape;171;p22"/>
          <p:cNvSpPr txBox="1"/>
          <p:nvPr>
            <p:ph idx="1" type="subTitle"/>
          </p:nvPr>
        </p:nvSpPr>
        <p:spPr>
          <a:xfrm>
            <a:off x="876588" y="3637824"/>
            <a:ext cx="3415800" cy="5988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2400"/>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2" name="Google Shape;172;p22"/>
          <p:cNvSpPr txBox="1"/>
          <p:nvPr>
            <p:ph hasCustomPrompt="1" idx="2" type="title"/>
          </p:nvPr>
        </p:nvSpPr>
        <p:spPr>
          <a:xfrm>
            <a:off x="2864113" y="906863"/>
            <a:ext cx="3415800" cy="768900"/>
          </a:xfrm>
          <a:prstGeom prst="rect">
            <a:avLst/>
          </a:prstGeom>
          <a:noFill/>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4500">
                <a:solidFill>
                  <a:schemeClr val="dk2"/>
                </a:solidFill>
                <a:latin typeface="Mulish Light"/>
                <a:ea typeface="Mulish Light"/>
                <a:cs typeface="Mulish Light"/>
                <a:sym typeface="Mulish Light"/>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73" name="Google Shape;173;p22"/>
          <p:cNvSpPr txBox="1"/>
          <p:nvPr>
            <p:ph idx="3" type="subTitle"/>
          </p:nvPr>
        </p:nvSpPr>
        <p:spPr>
          <a:xfrm>
            <a:off x="2864113" y="1595787"/>
            <a:ext cx="3415800" cy="5988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2400"/>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4" name="Google Shape;174;p22"/>
          <p:cNvSpPr txBox="1"/>
          <p:nvPr>
            <p:ph hasCustomPrompt="1" idx="4" type="title"/>
          </p:nvPr>
        </p:nvSpPr>
        <p:spPr>
          <a:xfrm>
            <a:off x="4851613" y="2948901"/>
            <a:ext cx="3415800" cy="768900"/>
          </a:xfrm>
          <a:prstGeom prst="rect">
            <a:avLst/>
          </a:prstGeom>
          <a:noFill/>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4500">
                <a:solidFill>
                  <a:schemeClr val="dk2"/>
                </a:solidFill>
                <a:latin typeface="Mulish Light"/>
                <a:ea typeface="Mulish Light"/>
                <a:cs typeface="Mulish Light"/>
                <a:sym typeface="Mulish Light"/>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75" name="Google Shape;175;p22"/>
          <p:cNvSpPr txBox="1"/>
          <p:nvPr>
            <p:ph idx="5" type="subTitle"/>
          </p:nvPr>
        </p:nvSpPr>
        <p:spPr>
          <a:xfrm>
            <a:off x="4851613" y="3637825"/>
            <a:ext cx="3415800" cy="5988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2400"/>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176" name="Google Shape;176;p22"/>
          <p:cNvGrpSpPr/>
          <p:nvPr/>
        </p:nvGrpSpPr>
        <p:grpSpPr>
          <a:xfrm>
            <a:off x="-950279" y="-273108"/>
            <a:ext cx="10824750" cy="3606076"/>
            <a:chOff x="-950279" y="-273108"/>
            <a:chExt cx="10824750" cy="3606076"/>
          </a:xfrm>
        </p:grpSpPr>
        <p:pic>
          <p:nvPicPr>
            <p:cNvPr id="177" name="Google Shape;177;p22"/>
            <p:cNvPicPr preferRelativeResize="0"/>
            <p:nvPr/>
          </p:nvPicPr>
          <p:blipFill>
            <a:blip r:embed="rId3">
              <a:alphaModFix/>
            </a:blip>
            <a:stretch>
              <a:fillRect/>
            </a:stretch>
          </p:blipFill>
          <p:spPr>
            <a:xfrm flipH="1" rot="3477849">
              <a:off x="-299258" y="-328748"/>
              <a:ext cx="1037923" cy="2110847"/>
            </a:xfrm>
            <a:prstGeom prst="rect">
              <a:avLst/>
            </a:prstGeom>
            <a:noFill/>
            <a:ln>
              <a:noFill/>
            </a:ln>
          </p:spPr>
        </p:pic>
        <p:pic>
          <p:nvPicPr>
            <p:cNvPr id="178" name="Google Shape;178;p22"/>
            <p:cNvPicPr preferRelativeResize="0"/>
            <p:nvPr/>
          </p:nvPicPr>
          <p:blipFill>
            <a:blip r:embed="rId4">
              <a:alphaModFix/>
            </a:blip>
            <a:stretch>
              <a:fillRect/>
            </a:stretch>
          </p:blipFill>
          <p:spPr>
            <a:xfrm flipH="1" rot="-1489681">
              <a:off x="8233810" y="1056075"/>
              <a:ext cx="1255514" cy="2110851"/>
            </a:xfrm>
            <a:prstGeom prst="rect">
              <a:avLst/>
            </a:prstGeom>
            <a:noFill/>
            <a:ln>
              <a:noFill/>
            </a:ln>
          </p:spPr>
        </p:pic>
      </p:grpSp>
      <p:grpSp>
        <p:nvGrpSpPr>
          <p:cNvPr id="179" name="Google Shape;179;p22"/>
          <p:cNvGrpSpPr/>
          <p:nvPr/>
        </p:nvGrpSpPr>
        <p:grpSpPr>
          <a:xfrm>
            <a:off x="3988168" y="4656713"/>
            <a:ext cx="1167663" cy="324685"/>
            <a:chOff x="3859875" y="4656713"/>
            <a:chExt cx="1167663" cy="324685"/>
          </a:xfrm>
        </p:grpSpPr>
        <p:pic>
          <p:nvPicPr>
            <p:cNvPr id="180" name="Google Shape;180;p22"/>
            <p:cNvPicPr preferRelativeResize="0"/>
            <p:nvPr/>
          </p:nvPicPr>
          <p:blipFill>
            <a:blip r:embed="rId5">
              <a:alphaModFix/>
            </a:blip>
            <a:stretch>
              <a:fillRect/>
            </a:stretch>
          </p:blipFill>
          <p:spPr>
            <a:xfrm rot="-6558259">
              <a:off x="4145761" y="4791248"/>
              <a:ext cx="96052" cy="88736"/>
            </a:xfrm>
            <a:prstGeom prst="rect">
              <a:avLst/>
            </a:prstGeom>
            <a:noFill/>
            <a:ln>
              <a:noFill/>
            </a:ln>
          </p:spPr>
        </p:pic>
        <p:pic>
          <p:nvPicPr>
            <p:cNvPr id="181" name="Google Shape;181;p22"/>
            <p:cNvPicPr preferRelativeResize="0"/>
            <p:nvPr/>
          </p:nvPicPr>
          <p:blipFill>
            <a:blip r:embed="rId5">
              <a:alphaModFix/>
            </a:blip>
            <a:stretch>
              <a:fillRect/>
            </a:stretch>
          </p:blipFill>
          <p:spPr>
            <a:xfrm rot="-6558259">
              <a:off x="4403447" y="4712539"/>
              <a:ext cx="96052" cy="88736"/>
            </a:xfrm>
            <a:prstGeom prst="rect">
              <a:avLst/>
            </a:prstGeom>
            <a:noFill/>
            <a:ln>
              <a:noFill/>
            </a:ln>
          </p:spPr>
        </p:pic>
        <p:pic>
          <p:nvPicPr>
            <p:cNvPr id="182" name="Google Shape;182;p22"/>
            <p:cNvPicPr preferRelativeResize="0"/>
            <p:nvPr/>
          </p:nvPicPr>
          <p:blipFill>
            <a:blip r:embed="rId5">
              <a:alphaModFix/>
            </a:blip>
            <a:stretch>
              <a:fillRect/>
            </a:stretch>
          </p:blipFill>
          <p:spPr>
            <a:xfrm rot="-6558259">
              <a:off x="4576188" y="4832518"/>
              <a:ext cx="96052" cy="88736"/>
            </a:xfrm>
            <a:prstGeom prst="rect">
              <a:avLst/>
            </a:prstGeom>
            <a:noFill/>
            <a:ln>
              <a:noFill/>
            </a:ln>
          </p:spPr>
        </p:pic>
        <p:pic>
          <p:nvPicPr>
            <p:cNvPr id="183" name="Google Shape;183;p22"/>
            <p:cNvPicPr preferRelativeResize="0"/>
            <p:nvPr/>
          </p:nvPicPr>
          <p:blipFill>
            <a:blip r:embed="rId5">
              <a:alphaModFix/>
            </a:blip>
            <a:stretch>
              <a:fillRect/>
            </a:stretch>
          </p:blipFill>
          <p:spPr>
            <a:xfrm rot="-6558259">
              <a:off x="3869599" y="4877035"/>
              <a:ext cx="96052" cy="88736"/>
            </a:xfrm>
            <a:prstGeom prst="rect">
              <a:avLst/>
            </a:prstGeom>
            <a:noFill/>
            <a:ln>
              <a:noFill/>
            </a:ln>
          </p:spPr>
        </p:pic>
        <p:pic>
          <p:nvPicPr>
            <p:cNvPr id="184" name="Google Shape;184;p22"/>
            <p:cNvPicPr preferRelativeResize="0"/>
            <p:nvPr/>
          </p:nvPicPr>
          <p:blipFill>
            <a:blip r:embed="rId5">
              <a:alphaModFix/>
            </a:blip>
            <a:stretch>
              <a:fillRect/>
            </a:stretch>
          </p:blipFill>
          <p:spPr>
            <a:xfrm rot="-6558259">
              <a:off x="4720360" y="4672339"/>
              <a:ext cx="96052" cy="88736"/>
            </a:xfrm>
            <a:prstGeom prst="rect">
              <a:avLst/>
            </a:prstGeom>
            <a:noFill/>
            <a:ln>
              <a:noFill/>
            </a:ln>
          </p:spPr>
        </p:pic>
        <p:pic>
          <p:nvPicPr>
            <p:cNvPr id="185" name="Google Shape;185;p22"/>
            <p:cNvPicPr preferRelativeResize="0"/>
            <p:nvPr/>
          </p:nvPicPr>
          <p:blipFill>
            <a:blip r:embed="rId5">
              <a:alphaModFix/>
            </a:blip>
            <a:stretch>
              <a:fillRect/>
            </a:stretch>
          </p:blipFill>
          <p:spPr>
            <a:xfrm rot="-6558259">
              <a:off x="4921763" y="4791243"/>
              <a:ext cx="96052" cy="88736"/>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6" name="Shape 186"/>
        <p:cNvGrpSpPr/>
        <p:nvPr/>
      </p:nvGrpSpPr>
      <p:grpSpPr>
        <a:xfrm>
          <a:off x="0" y="0"/>
          <a:ext cx="0" cy="0"/>
          <a:chOff x="0" y="0"/>
          <a:chExt cx="0" cy="0"/>
        </a:xfrm>
      </p:grpSpPr>
      <p:sp>
        <p:nvSpPr>
          <p:cNvPr id="187" name="Google Shape;187;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8" name="Google Shape;188;p2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89" name="Google Shape;189;p2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90" name="Google Shape;190;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p:cSld name="TITLE_AND_TWO_COLUMNS_2">
    <p:spTree>
      <p:nvGrpSpPr>
        <p:cNvPr id="193" name="Shape 193"/>
        <p:cNvGrpSpPr/>
        <p:nvPr/>
      </p:nvGrpSpPr>
      <p:grpSpPr>
        <a:xfrm>
          <a:off x="0" y="0"/>
          <a:ext cx="0" cy="0"/>
          <a:chOff x="0" y="0"/>
          <a:chExt cx="0" cy="0"/>
        </a:xfrm>
      </p:grpSpPr>
      <p:sp>
        <p:nvSpPr>
          <p:cNvPr id="194" name="Google Shape;194;p24"/>
          <p:cNvSpPr txBox="1"/>
          <p:nvPr>
            <p:ph idx="1" type="body"/>
          </p:nvPr>
        </p:nvSpPr>
        <p:spPr>
          <a:xfrm>
            <a:off x="4269825" y="1524575"/>
            <a:ext cx="4562400" cy="2817000"/>
          </a:xfrm>
          <a:prstGeom prst="rect">
            <a:avLst/>
          </a:prstGeom>
        </p:spPr>
        <p:txBody>
          <a:bodyPr anchorCtr="0" anchor="ctr" bIns="91425" lIns="91425" spcFirstLastPara="1" rIns="91425" wrap="square" tIns="91425">
            <a:normAutofit/>
          </a:bodyPr>
          <a:lstStyle>
            <a:lvl1pPr indent="-317500" lvl="0" marL="457200">
              <a:lnSpc>
                <a:spcPct val="100000"/>
              </a:lnSpc>
              <a:spcBef>
                <a:spcPts val="0"/>
              </a:spcBef>
              <a:spcAft>
                <a:spcPts val="0"/>
              </a:spcAft>
              <a:buSzPts val="1400"/>
              <a:buChar char="●"/>
              <a:defRPr/>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195" name="Google Shape;19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24"/>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97" name="Google Shape;197;p24"/>
          <p:cNvSpPr/>
          <p:nvPr/>
        </p:nvSpPr>
        <p:spPr>
          <a:xfrm>
            <a:off x="283475" y="1477523"/>
            <a:ext cx="3185700" cy="31857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198" name="Google Shape;198;p24"/>
          <p:cNvSpPr/>
          <p:nvPr>
            <p:ph idx="3" type="pic"/>
          </p:nvPr>
        </p:nvSpPr>
        <p:spPr>
          <a:xfrm>
            <a:off x="471125" y="1278125"/>
            <a:ext cx="3309900" cy="3309900"/>
          </a:xfrm>
          <a:prstGeom prst="ellipse">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_1">
    <p:spTree>
      <p:nvGrpSpPr>
        <p:cNvPr id="199" name="Shape 199"/>
        <p:cNvGrpSpPr/>
        <p:nvPr/>
      </p:nvGrpSpPr>
      <p:grpSpPr>
        <a:xfrm>
          <a:off x="0" y="0"/>
          <a:ext cx="0" cy="0"/>
          <a:chOff x="0" y="0"/>
          <a:chExt cx="0" cy="0"/>
        </a:xfrm>
      </p:grpSpPr>
      <p:pic>
        <p:nvPicPr>
          <p:cNvPr descr="Pastel background gradient." id="200" name="Google Shape;200;p25"/>
          <p:cNvPicPr preferRelativeResize="0"/>
          <p:nvPr/>
        </p:nvPicPr>
        <p:blipFill>
          <a:blip r:embed="rId2">
            <a:alphaModFix/>
          </a:blip>
          <a:stretch>
            <a:fillRect/>
          </a:stretch>
        </p:blipFill>
        <p:spPr>
          <a:xfrm>
            <a:off x="32" y="-4"/>
            <a:ext cx="9144000" cy="5143527"/>
          </a:xfrm>
          <a:prstGeom prst="rect">
            <a:avLst/>
          </a:prstGeom>
          <a:noFill/>
          <a:ln>
            <a:noFill/>
          </a:ln>
        </p:spPr>
      </p:pic>
      <p:sp>
        <p:nvSpPr>
          <p:cNvPr id="201" name="Google Shape;201;p25"/>
          <p:cNvSpPr/>
          <p:nvPr>
            <p:ph idx="2" type="pic"/>
          </p:nvPr>
        </p:nvSpPr>
        <p:spPr>
          <a:xfrm>
            <a:off x="3930375" y="-51"/>
            <a:ext cx="5213400" cy="3264600"/>
          </a:xfrm>
          <a:prstGeom prst="rect">
            <a:avLst/>
          </a:prstGeom>
          <a:noFill/>
          <a:ln>
            <a:noFill/>
          </a:ln>
        </p:spPr>
      </p:sp>
      <p:sp>
        <p:nvSpPr>
          <p:cNvPr id="202" name="Google Shape;202;p25"/>
          <p:cNvSpPr txBox="1"/>
          <p:nvPr>
            <p:ph type="ctrTitle"/>
          </p:nvPr>
        </p:nvSpPr>
        <p:spPr>
          <a:xfrm>
            <a:off x="264425" y="3459425"/>
            <a:ext cx="8522100" cy="15729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5000"/>
              <a:buNone/>
              <a:defRPr sz="5000"/>
            </a:lvl1pPr>
            <a:lvl2pPr lvl="1">
              <a:lnSpc>
                <a:spcPct val="90000"/>
              </a:lnSpc>
              <a:spcBef>
                <a:spcPts val="0"/>
              </a:spcBef>
              <a:spcAft>
                <a:spcPts val="0"/>
              </a:spcAft>
              <a:buSzPts val="5000"/>
              <a:buNone/>
              <a:defRPr sz="5000"/>
            </a:lvl2pPr>
            <a:lvl3pPr lvl="2">
              <a:lnSpc>
                <a:spcPct val="90000"/>
              </a:lnSpc>
              <a:spcBef>
                <a:spcPts val="0"/>
              </a:spcBef>
              <a:spcAft>
                <a:spcPts val="0"/>
              </a:spcAft>
              <a:buSzPts val="5000"/>
              <a:buNone/>
              <a:defRPr sz="5000"/>
            </a:lvl3pPr>
            <a:lvl4pPr lvl="3">
              <a:lnSpc>
                <a:spcPct val="90000"/>
              </a:lnSpc>
              <a:spcBef>
                <a:spcPts val="0"/>
              </a:spcBef>
              <a:spcAft>
                <a:spcPts val="0"/>
              </a:spcAft>
              <a:buSzPts val="5000"/>
              <a:buNone/>
              <a:defRPr sz="5000"/>
            </a:lvl4pPr>
            <a:lvl5pPr lvl="4">
              <a:lnSpc>
                <a:spcPct val="90000"/>
              </a:lnSpc>
              <a:spcBef>
                <a:spcPts val="0"/>
              </a:spcBef>
              <a:spcAft>
                <a:spcPts val="0"/>
              </a:spcAft>
              <a:buSzPts val="5000"/>
              <a:buNone/>
              <a:defRPr sz="5000"/>
            </a:lvl5pPr>
            <a:lvl6pPr lvl="5">
              <a:lnSpc>
                <a:spcPct val="90000"/>
              </a:lnSpc>
              <a:spcBef>
                <a:spcPts val="0"/>
              </a:spcBef>
              <a:spcAft>
                <a:spcPts val="0"/>
              </a:spcAft>
              <a:buSzPts val="5000"/>
              <a:buNone/>
              <a:defRPr sz="5000"/>
            </a:lvl6pPr>
            <a:lvl7pPr lvl="6">
              <a:lnSpc>
                <a:spcPct val="90000"/>
              </a:lnSpc>
              <a:spcBef>
                <a:spcPts val="0"/>
              </a:spcBef>
              <a:spcAft>
                <a:spcPts val="0"/>
              </a:spcAft>
              <a:buSzPts val="5000"/>
              <a:buNone/>
              <a:defRPr sz="5000"/>
            </a:lvl7pPr>
            <a:lvl8pPr lvl="7">
              <a:lnSpc>
                <a:spcPct val="90000"/>
              </a:lnSpc>
              <a:spcBef>
                <a:spcPts val="0"/>
              </a:spcBef>
              <a:spcAft>
                <a:spcPts val="0"/>
              </a:spcAft>
              <a:buSzPts val="5000"/>
              <a:buNone/>
              <a:defRPr sz="5000"/>
            </a:lvl8pPr>
            <a:lvl9pPr lvl="8">
              <a:lnSpc>
                <a:spcPct val="90000"/>
              </a:lnSpc>
              <a:spcBef>
                <a:spcPts val="0"/>
              </a:spcBef>
              <a:spcAft>
                <a:spcPts val="0"/>
              </a:spcAft>
              <a:buSzPts val="5000"/>
              <a:buNone/>
              <a:defRPr sz="5000"/>
            </a:lvl9pPr>
          </a:lstStyle>
          <a:p/>
        </p:txBody>
      </p:sp>
      <p:sp>
        <p:nvSpPr>
          <p:cNvPr id="203" name="Google Shape;203;p25"/>
          <p:cNvSpPr txBox="1"/>
          <p:nvPr>
            <p:ph idx="1" type="subTitle"/>
          </p:nvPr>
        </p:nvSpPr>
        <p:spPr>
          <a:xfrm>
            <a:off x="279775" y="2900032"/>
            <a:ext cx="3511200" cy="530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1pPr>
            <a:lvl2pPr lvl="1">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2pPr>
            <a:lvl3pPr lvl="2">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3pPr>
            <a:lvl4pPr lvl="3">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4pPr>
            <a:lvl5pPr lvl="4">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5pPr>
            <a:lvl6pPr lvl="5">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6pPr>
            <a:lvl7pPr lvl="6">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7pPr>
            <a:lvl8pPr lvl="7">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8pPr>
            <a:lvl9pPr lvl="8">
              <a:lnSpc>
                <a:spcPct val="100000"/>
              </a:lnSpc>
              <a:spcBef>
                <a:spcPts val="0"/>
              </a:spcBef>
              <a:spcAft>
                <a:spcPts val="0"/>
              </a:spcAft>
              <a:buSzPts val="2500"/>
              <a:buFont typeface="Archivo Medium"/>
              <a:buNone/>
              <a:defRPr sz="2500">
                <a:latin typeface="Archivo Medium"/>
                <a:ea typeface="Archivo Medium"/>
                <a:cs typeface="Archivo Medium"/>
                <a:sym typeface="Archivo Medium"/>
              </a:defRPr>
            </a:lvl9pPr>
          </a:lstStyle>
          <a:p/>
        </p:txBody>
      </p:sp>
      <p:sp>
        <p:nvSpPr>
          <p:cNvPr id="204" name="Google Shape;204;p25"/>
          <p:cNvSpPr txBox="1"/>
          <p:nvPr>
            <p:ph idx="3" type="subTitle"/>
          </p:nvPr>
        </p:nvSpPr>
        <p:spPr>
          <a:xfrm>
            <a:off x="279775" y="233425"/>
            <a:ext cx="3511200" cy="530400"/>
          </a:xfrm>
          <a:prstGeom prst="rect">
            <a:avLst/>
          </a:prstGeom>
        </p:spPr>
        <p:txBody>
          <a:bodyPr anchorCtr="0" anchor="t" bIns="91425" lIns="91425" spcFirstLastPara="1" rIns="91425" wrap="square" tIns="91425">
            <a:normAutofit/>
          </a:bodyPr>
          <a:lstStyle>
            <a:lvl1pPr lvl="0">
              <a:spcBef>
                <a:spcPts val="0"/>
              </a:spcBef>
              <a:spcAft>
                <a:spcPts val="0"/>
              </a:spcAft>
              <a:buSzPts val="2500"/>
              <a:buFont typeface="Archivo Medium"/>
              <a:buNone/>
              <a:defRPr sz="2500">
                <a:latin typeface="Archivo Medium"/>
                <a:ea typeface="Archivo Medium"/>
                <a:cs typeface="Archivo Medium"/>
                <a:sym typeface="Archivo Medium"/>
              </a:defRPr>
            </a:lvl1pPr>
            <a:lvl2pPr lvl="1">
              <a:spcBef>
                <a:spcPts val="0"/>
              </a:spcBef>
              <a:spcAft>
                <a:spcPts val="0"/>
              </a:spcAft>
              <a:buSzPts val="2500"/>
              <a:buFont typeface="Archivo Medium"/>
              <a:buNone/>
              <a:defRPr sz="2500">
                <a:latin typeface="Archivo Medium"/>
                <a:ea typeface="Archivo Medium"/>
                <a:cs typeface="Archivo Medium"/>
                <a:sym typeface="Archivo Medium"/>
              </a:defRPr>
            </a:lvl2pPr>
            <a:lvl3pPr lvl="2">
              <a:spcBef>
                <a:spcPts val="0"/>
              </a:spcBef>
              <a:spcAft>
                <a:spcPts val="0"/>
              </a:spcAft>
              <a:buSzPts val="2500"/>
              <a:buFont typeface="Archivo Medium"/>
              <a:buNone/>
              <a:defRPr sz="2500">
                <a:latin typeface="Archivo Medium"/>
                <a:ea typeface="Archivo Medium"/>
                <a:cs typeface="Archivo Medium"/>
                <a:sym typeface="Archivo Medium"/>
              </a:defRPr>
            </a:lvl3pPr>
            <a:lvl4pPr lvl="3">
              <a:spcBef>
                <a:spcPts val="0"/>
              </a:spcBef>
              <a:spcAft>
                <a:spcPts val="0"/>
              </a:spcAft>
              <a:buSzPts val="2500"/>
              <a:buFont typeface="Archivo Medium"/>
              <a:buNone/>
              <a:defRPr sz="2500">
                <a:latin typeface="Archivo Medium"/>
                <a:ea typeface="Archivo Medium"/>
                <a:cs typeface="Archivo Medium"/>
                <a:sym typeface="Archivo Medium"/>
              </a:defRPr>
            </a:lvl4pPr>
            <a:lvl5pPr lvl="4">
              <a:spcBef>
                <a:spcPts val="0"/>
              </a:spcBef>
              <a:spcAft>
                <a:spcPts val="0"/>
              </a:spcAft>
              <a:buSzPts val="2500"/>
              <a:buFont typeface="Archivo Medium"/>
              <a:buNone/>
              <a:defRPr sz="2500">
                <a:latin typeface="Archivo Medium"/>
                <a:ea typeface="Archivo Medium"/>
                <a:cs typeface="Archivo Medium"/>
                <a:sym typeface="Archivo Medium"/>
              </a:defRPr>
            </a:lvl5pPr>
            <a:lvl6pPr lvl="5">
              <a:spcBef>
                <a:spcPts val="0"/>
              </a:spcBef>
              <a:spcAft>
                <a:spcPts val="0"/>
              </a:spcAft>
              <a:buSzPts val="2500"/>
              <a:buFont typeface="Archivo Medium"/>
              <a:buNone/>
              <a:defRPr sz="2500">
                <a:latin typeface="Archivo Medium"/>
                <a:ea typeface="Archivo Medium"/>
                <a:cs typeface="Archivo Medium"/>
                <a:sym typeface="Archivo Medium"/>
              </a:defRPr>
            </a:lvl6pPr>
            <a:lvl7pPr lvl="6">
              <a:spcBef>
                <a:spcPts val="0"/>
              </a:spcBef>
              <a:spcAft>
                <a:spcPts val="0"/>
              </a:spcAft>
              <a:buSzPts val="2500"/>
              <a:buFont typeface="Archivo Medium"/>
              <a:buNone/>
              <a:defRPr sz="2500">
                <a:latin typeface="Archivo Medium"/>
                <a:ea typeface="Archivo Medium"/>
                <a:cs typeface="Archivo Medium"/>
                <a:sym typeface="Archivo Medium"/>
              </a:defRPr>
            </a:lvl7pPr>
            <a:lvl8pPr lvl="7">
              <a:spcBef>
                <a:spcPts val="0"/>
              </a:spcBef>
              <a:spcAft>
                <a:spcPts val="0"/>
              </a:spcAft>
              <a:buSzPts val="2500"/>
              <a:buFont typeface="Archivo Medium"/>
              <a:buNone/>
              <a:defRPr sz="2500">
                <a:latin typeface="Archivo Medium"/>
                <a:ea typeface="Archivo Medium"/>
                <a:cs typeface="Archivo Medium"/>
                <a:sym typeface="Archivo Medium"/>
              </a:defRPr>
            </a:lvl8pPr>
            <a:lvl9pPr lvl="8">
              <a:spcBef>
                <a:spcPts val="0"/>
              </a:spcBef>
              <a:spcAft>
                <a:spcPts val="0"/>
              </a:spcAft>
              <a:buSzPts val="2500"/>
              <a:buFont typeface="Archivo Medium"/>
              <a:buNone/>
              <a:defRPr sz="2500">
                <a:latin typeface="Archivo Medium"/>
                <a:ea typeface="Archivo Medium"/>
                <a:cs typeface="Archivo Medium"/>
                <a:sym typeface="Archivo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9" name="Shape 209"/>
        <p:cNvGrpSpPr/>
        <p:nvPr/>
      </p:nvGrpSpPr>
      <p:grpSpPr>
        <a:xfrm>
          <a:off x="0" y="0"/>
          <a:ext cx="0" cy="0"/>
          <a:chOff x="0" y="0"/>
          <a:chExt cx="0" cy="0"/>
        </a:xfrm>
      </p:grpSpPr>
      <p:sp>
        <p:nvSpPr>
          <p:cNvPr id="210" name="Google Shape;21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1" name="Google Shape;211;p27"/>
          <p:cNvSpPr txBox="1"/>
          <p:nvPr>
            <p:ph type="ctrTitle"/>
          </p:nvPr>
        </p:nvSpPr>
        <p:spPr>
          <a:xfrm>
            <a:off x="311704" y="1463846"/>
            <a:ext cx="4728000" cy="2052600"/>
          </a:xfrm>
          <a:prstGeom prst="rect">
            <a:avLst/>
          </a:prstGeom>
        </p:spPr>
        <p:txBody>
          <a:bodyPr anchorCtr="0" anchor="ctr" bIns="91425" lIns="91425" spcFirstLastPara="1" rIns="91425" wrap="square" tIns="91425">
            <a:normAutofit/>
          </a:bodyPr>
          <a:lstStyle>
            <a:lvl1pPr lvl="0">
              <a:lnSpc>
                <a:spcPct val="90000"/>
              </a:lnSpc>
              <a:spcBef>
                <a:spcPts val="0"/>
              </a:spcBef>
              <a:spcAft>
                <a:spcPts val="0"/>
              </a:spcAft>
              <a:buClr>
                <a:schemeClr val="lt1"/>
              </a:buClr>
              <a:buSzPts val="5400"/>
              <a:buNone/>
              <a:defRPr>
                <a:solidFill>
                  <a:schemeClr val="lt1"/>
                </a:solidFill>
              </a:defRPr>
            </a:lvl1pPr>
            <a:lvl2pPr lvl="1">
              <a:lnSpc>
                <a:spcPct val="90000"/>
              </a:lnSpc>
              <a:spcBef>
                <a:spcPts val="0"/>
              </a:spcBef>
              <a:spcAft>
                <a:spcPts val="0"/>
              </a:spcAft>
              <a:buClr>
                <a:schemeClr val="lt1"/>
              </a:buClr>
              <a:buSzPts val="5200"/>
              <a:buNone/>
              <a:defRPr sz="5200">
                <a:solidFill>
                  <a:schemeClr val="lt1"/>
                </a:solidFill>
              </a:defRPr>
            </a:lvl2pPr>
            <a:lvl3pPr lvl="2">
              <a:lnSpc>
                <a:spcPct val="90000"/>
              </a:lnSpc>
              <a:spcBef>
                <a:spcPts val="0"/>
              </a:spcBef>
              <a:spcAft>
                <a:spcPts val="0"/>
              </a:spcAft>
              <a:buClr>
                <a:schemeClr val="lt1"/>
              </a:buClr>
              <a:buSzPts val="5200"/>
              <a:buNone/>
              <a:defRPr sz="5200">
                <a:solidFill>
                  <a:schemeClr val="lt1"/>
                </a:solidFill>
              </a:defRPr>
            </a:lvl3pPr>
            <a:lvl4pPr lvl="3">
              <a:lnSpc>
                <a:spcPct val="90000"/>
              </a:lnSpc>
              <a:spcBef>
                <a:spcPts val="0"/>
              </a:spcBef>
              <a:spcAft>
                <a:spcPts val="0"/>
              </a:spcAft>
              <a:buClr>
                <a:schemeClr val="lt1"/>
              </a:buClr>
              <a:buSzPts val="5200"/>
              <a:buNone/>
              <a:defRPr sz="5200">
                <a:solidFill>
                  <a:schemeClr val="lt1"/>
                </a:solidFill>
              </a:defRPr>
            </a:lvl4pPr>
            <a:lvl5pPr lvl="4">
              <a:lnSpc>
                <a:spcPct val="90000"/>
              </a:lnSpc>
              <a:spcBef>
                <a:spcPts val="0"/>
              </a:spcBef>
              <a:spcAft>
                <a:spcPts val="0"/>
              </a:spcAft>
              <a:buClr>
                <a:schemeClr val="lt1"/>
              </a:buClr>
              <a:buSzPts val="5200"/>
              <a:buNone/>
              <a:defRPr sz="5200">
                <a:solidFill>
                  <a:schemeClr val="lt1"/>
                </a:solidFill>
              </a:defRPr>
            </a:lvl5pPr>
            <a:lvl6pPr lvl="5">
              <a:lnSpc>
                <a:spcPct val="90000"/>
              </a:lnSpc>
              <a:spcBef>
                <a:spcPts val="0"/>
              </a:spcBef>
              <a:spcAft>
                <a:spcPts val="0"/>
              </a:spcAft>
              <a:buClr>
                <a:schemeClr val="lt1"/>
              </a:buClr>
              <a:buSzPts val="5200"/>
              <a:buNone/>
              <a:defRPr sz="5200">
                <a:solidFill>
                  <a:schemeClr val="lt1"/>
                </a:solidFill>
              </a:defRPr>
            </a:lvl6pPr>
            <a:lvl7pPr lvl="6">
              <a:lnSpc>
                <a:spcPct val="90000"/>
              </a:lnSpc>
              <a:spcBef>
                <a:spcPts val="0"/>
              </a:spcBef>
              <a:spcAft>
                <a:spcPts val="0"/>
              </a:spcAft>
              <a:buClr>
                <a:schemeClr val="lt1"/>
              </a:buClr>
              <a:buSzPts val="5200"/>
              <a:buNone/>
              <a:defRPr sz="5200">
                <a:solidFill>
                  <a:schemeClr val="lt1"/>
                </a:solidFill>
              </a:defRPr>
            </a:lvl7pPr>
            <a:lvl8pPr lvl="7">
              <a:lnSpc>
                <a:spcPct val="90000"/>
              </a:lnSpc>
              <a:spcBef>
                <a:spcPts val="0"/>
              </a:spcBef>
              <a:spcAft>
                <a:spcPts val="0"/>
              </a:spcAft>
              <a:buClr>
                <a:schemeClr val="lt1"/>
              </a:buClr>
              <a:buSzPts val="5200"/>
              <a:buNone/>
              <a:defRPr sz="5200">
                <a:solidFill>
                  <a:schemeClr val="lt1"/>
                </a:solidFill>
              </a:defRPr>
            </a:lvl8pPr>
            <a:lvl9pPr lvl="8">
              <a:lnSpc>
                <a:spcPct val="90000"/>
              </a:lnSpc>
              <a:spcBef>
                <a:spcPts val="0"/>
              </a:spcBef>
              <a:spcAft>
                <a:spcPts val="0"/>
              </a:spcAft>
              <a:buClr>
                <a:schemeClr val="lt1"/>
              </a:buClr>
              <a:buSzPts val="5200"/>
              <a:buNone/>
              <a:defRPr sz="5200">
                <a:solidFill>
                  <a:schemeClr val="lt1"/>
                </a:solidFill>
              </a:defRPr>
            </a:lvl9pPr>
          </a:lstStyle>
          <a:p/>
        </p:txBody>
      </p:sp>
      <p:sp>
        <p:nvSpPr>
          <p:cNvPr id="212" name="Google Shape;212;p27"/>
          <p:cNvSpPr txBox="1"/>
          <p:nvPr>
            <p:ph idx="1" type="subTitle"/>
          </p:nvPr>
        </p:nvSpPr>
        <p:spPr>
          <a:xfrm>
            <a:off x="311700" y="3552100"/>
            <a:ext cx="3863100" cy="393600"/>
          </a:xfrm>
          <a:prstGeom prst="rect">
            <a:avLst/>
          </a:prstGeom>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000"/>
              <a:buFont typeface="Roboto Medium"/>
              <a:buNone/>
              <a:defRPr sz="2000">
                <a:solidFill>
                  <a:schemeClr val="lt1"/>
                </a:solidFill>
                <a:latin typeface="Roboto Medium"/>
                <a:ea typeface="Roboto Medium"/>
                <a:cs typeface="Roboto Medium"/>
                <a:sym typeface="Roboto Medium"/>
              </a:defRPr>
            </a:lvl1pPr>
            <a:lvl2pPr lvl="1">
              <a:lnSpc>
                <a:spcPct val="100000"/>
              </a:lnSpc>
              <a:spcBef>
                <a:spcPts val="0"/>
              </a:spcBef>
              <a:spcAft>
                <a:spcPts val="0"/>
              </a:spcAft>
              <a:buClr>
                <a:schemeClr val="lt1"/>
              </a:buClr>
              <a:buSzPts val="2000"/>
              <a:buNone/>
              <a:defRPr sz="2000">
                <a:solidFill>
                  <a:schemeClr val="lt1"/>
                </a:solidFill>
              </a:defRPr>
            </a:lvl2pPr>
            <a:lvl3pPr lvl="2">
              <a:lnSpc>
                <a:spcPct val="100000"/>
              </a:lnSpc>
              <a:spcBef>
                <a:spcPts val="0"/>
              </a:spcBef>
              <a:spcAft>
                <a:spcPts val="0"/>
              </a:spcAft>
              <a:buClr>
                <a:schemeClr val="lt1"/>
              </a:buClr>
              <a:buSzPts val="2000"/>
              <a:buNone/>
              <a:defRPr sz="2000">
                <a:solidFill>
                  <a:schemeClr val="lt1"/>
                </a:solidFill>
              </a:defRPr>
            </a:lvl3pPr>
            <a:lvl4pPr lvl="3">
              <a:lnSpc>
                <a:spcPct val="100000"/>
              </a:lnSpc>
              <a:spcBef>
                <a:spcPts val="0"/>
              </a:spcBef>
              <a:spcAft>
                <a:spcPts val="0"/>
              </a:spcAft>
              <a:buClr>
                <a:schemeClr val="lt1"/>
              </a:buClr>
              <a:buSzPts val="2000"/>
              <a:buNone/>
              <a:defRPr sz="2000">
                <a:solidFill>
                  <a:schemeClr val="lt1"/>
                </a:solidFill>
              </a:defRPr>
            </a:lvl4pPr>
            <a:lvl5pPr lvl="4">
              <a:lnSpc>
                <a:spcPct val="100000"/>
              </a:lnSpc>
              <a:spcBef>
                <a:spcPts val="0"/>
              </a:spcBef>
              <a:spcAft>
                <a:spcPts val="0"/>
              </a:spcAft>
              <a:buClr>
                <a:schemeClr val="lt1"/>
              </a:buClr>
              <a:buSzPts val="2000"/>
              <a:buNone/>
              <a:defRPr sz="2000">
                <a:solidFill>
                  <a:schemeClr val="lt1"/>
                </a:solidFill>
              </a:defRPr>
            </a:lvl5pPr>
            <a:lvl6pPr lvl="5">
              <a:lnSpc>
                <a:spcPct val="100000"/>
              </a:lnSpc>
              <a:spcBef>
                <a:spcPts val="0"/>
              </a:spcBef>
              <a:spcAft>
                <a:spcPts val="0"/>
              </a:spcAft>
              <a:buClr>
                <a:schemeClr val="lt1"/>
              </a:buClr>
              <a:buSzPts val="2000"/>
              <a:buNone/>
              <a:defRPr sz="2000">
                <a:solidFill>
                  <a:schemeClr val="lt1"/>
                </a:solidFill>
              </a:defRPr>
            </a:lvl6pPr>
            <a:lvl7pPr lvl="6">
              <a:lnSpc>
                <a:spcPct val="100000"/>
              </a:lnSpc>
              <a:spcBef>
                <a:spcPts val="0"/>
              </a:spcBef>
              <a:spcAft>
                <a:spcPts val="0"/>
              </a:spcAft>
              <a:buClr>
                <a:schemeClr val="lt1"/>
              </a:buClr>
              <a:buSzPts val="2000"/>
              <a:buNone/>
              <a:defRPr sz="2000">
                <a:solidFill>
                  <a:schemeClr val="lt1"/>
                </a:solidFill>
              </a:defRPr>
            </a:lvl7pPr>
            <a:lvl8pPr lvl="7">
              <a:lnSpc>
                <a:spcPct val="100000"/>
              </a:lnSpc>
              <a:spcBef>
                <a:spcPts val="0"/>
              </a:spcBef>
              <a:spcAft>
                <a:spcPts val="0"/>
              </a:spcAft>
              <a:buClr>
                <a:schemeClr val="lt1"/>
              </a:buClr>
              <a:buSzPts val="2000"/>
              <a:buNone/>
              <a:defRPr sz="2000">
                <a:solidFill>
                  <a:schemeClr val="lt1"/>
                </a:solidFill>
              </a:defRPr>
            </a:lvl8pPr>
            <a:lvl9pPr lvl="8">
              <a:lnSpc>
                <a:spcPct val="100000"/>
              </a:lnSpc>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2">
    <p:spTree>
      <p:nvGrpSpPr>
        <p:cNvPr id="213" name="Shape 213"/>
        <p:cNvGrpSpPr/>
        <p:nvPr/>
      </p:nvGrpSpPr>
      <p:grpSpPr>
        <a:xfrm>
          <a:off x="0" y="0"/>
          <a:ext cx="0" cy="0"/>
          <a:chOff x="0" y="0"/>
          <a:chExt cx="0" cy="0"/>
        </a:xfrm>
      </p:grpSpPr>
      <p:sp>
        <p:nvSpPr>
          <p:cNvPr id="214" name="Google Shape;214;p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5" name="Google Shape;21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216" name="Shape 216"/>
        <p:cNvGrpSpPr/>
        <p:nvPr/>
      </p:nvGrpSpPr>
      <p:grpSpPr>
        <a:xfrm>
          <a:off x="0" y="0"/>
          <a:ext cx="0" cy="0"/>
          <a:chOff x="0" y="0"/>
          <a:chExt cx="0" cy="0"/>
        </a:xfrm>
      </p:grpSpPr>
      <p:sp>
        <p:nvSpPr>
          <p:cNvPr id="217" name="Google Shape;217;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18" name="Google Shape;21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9" name="Google Shape;21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20" name="Shape 220"/>
        <p:cNvGrpSpPr/>
        <p:nvPr/>
      </p:nvGrpSpPr>
      <p:grpSpPr>
        <a:xfrm>
          <a:off x="0" y="0"/>
          <a:ext cx="0" cy="0"/>
          <a:chOff x="0" y="0"/>
          <a:chExt cx="0" cy="0"/>
        </a:xfrm>
      </p:grpSpPr>
      <p:sp>
        <p:nvSpPr>
          <p:cNvPr id="221" name="Google Shape;221;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2" name="Google Shape;222;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3" name="Google Shape;223;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4" name="Google Shape;22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25" name="Shape 225"/>
        <p:cNvGrpSpPr/>
        <p:nvPr/>
      </p:nvGrpSpPr>
      <p:grpSpPr>
        <a:xfrm>
          <a:off x="0" y="0"/>
          <a:ext cx="0" cy="0"/>
          <a:chOff x="0" y="0"/>
          <a:chExt cx="0" cy="0"/>
        </a:xfrm>
      </p:grpSpPr>
      <p:sp>
        <p:nvSpPr>
          <p:cNvPr id="226" name="Google Shape;226;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7" name="Google Shape;22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28" name="Shape 228"/>
        <p:cNvGrpSpPr/>
        <p:nvPr/>
      </p:nvGrpSpPr>
      <p:grpSpPr>
        <a:xfrm>
          <a:off x="0" y="0"/>
          <a:ext cx="0" cy="0"/>
          <a:chOff x="0" y="0"/>
          <a:chExt cx="0" cy="0"/>
        </a:xfrm>
      </p:grpSpPr>
      <p:sp>
        <p:nvSpPr>
          <p:cNvPr id="229" name="Google Shape;229;p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0" name="Google Shape;230;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1" name="Google Shape;23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_1">
    <p:spTree>
      <p:nvGrpSpPr>
        <p:cNvPr id="232" name="Shape 232"/>
        <p:cNvGrpSpPr/>
        <p:nvPr/>
      </p:nvGrpSpPr>
      <p:grpSpPr>
        <a:xfrm>
          <a:off x="0" y="0"/>
          <a:ext cx="0" cy="0"/>
          <a:chOff x="0" y="0"/>
          <a:chExt cx="0" cy="0"/>
        </a:xfrm>
      </p:grpSpPr>
      <p:sp>
        <p:nvSpPr>
          <p:cNvPr id="233" name="Google Shape;233;p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34" name="Google Shape;23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235" name="Shape 235"/>
        <p:cNvGrpSpPr/>
        <p:nvPr/>
      </p:nvGrpSpPr>
      <p:grpSpPr>
        <a:xfrm>
          <a:off x="0" y="0"/>
          <a:ext cx="0" cy="0"/>
          <a:chOff x="0" y="0"/>
          <a:chExt cx="0" cy="0"/>
        </a:xfrm>
      </p:grpSpPr>
      <p:sp>
        <p:nvSpPr>
          <p:cNvPr id="236" name="Google Shape;236;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37" name="Google Shape;237;p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38" name="Google Shape;238;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9" name="Google Shape;239;p3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0" name="Google Shape;24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241" name="Shape 241"/>
        <p:cNvGrpSpPr/>
        <p:nvPr/>
      </p:nvGrpSpPr>
      <p:grpSpPr>
        <a:xfrm>
          <a:off x="0" y="0"/>
          <a:ext cx="0" cy="0"/>
          <a:chOff x="0" y="0"/>
          <a:chExt cx="0" cy="0"/>
        </a:xfrm>
      </p:grpSpPr>
      <p:sp>
        <p:nvSpPr>
          <p:cNvPr id="242" name="Google Shape;242;p3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400"/>
              <a:buNone/>
              <a:defRPr/>
            </a:lvl1pPr>
          </a:lstStyle>
          <a:p/>
        </p:txBody>
      </p:sp>
      <p:sp>
        <p:nvSpPr>
          <p:cNvPr id="243" name="Google Shape;24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244" name="Shape 244"/>
        <p:cNvGrpSpPr/>
        <p:nvPr/>
      </p:nvGrpSpPr>
      <p:grpSpPr>
        <a:xfrm>
          <a:off x="0" y="0"/>
          <a:ext cx="0" cy="0"/>
          <a:chOff x="0" y="0"/>
          <a:chExt cx="0" cy="0"/>
        </a:xfrm>
      </p:grpSpPr>
      <p:sp>
        <p:nvSpPr>
          <p:cNvPr id="245" name="Google Shape;245;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46" name="Google Shape;246;p3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47" name="Google Shape;24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248" name="Shape 248"/>
        <p:cNvGrpSpPr/>
        <p:nvPr/>
      </p:nvGrpSpPr>
      <p:grpSpPr>
        <a:xfrm>
          <a:off x="0" y="0"/>
          <a:ext cx="0" cy="0"/>
          <a:chOff x="0" y="0"/>
          <a:chExt cx="0" cy="0"/>
        </a:xfrm>
      </p:grpSpPr>
      <p:sp>
        <p:nvSpPr>
          <p:cNvPr id="249" name="Google Shape;249;p37"/>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50" name="Google Shape;25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3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52" name="Google Shape;252;p3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53" name="Google Shape;253;p3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54" name="Google Shape;254;p3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55" name="Google Shape;255;p3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56" name="Google Shape;256;p3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257" name="Shape 257"/>
        <p:cNvGrpSpPr/>
        <p:nvPr/>
      </p:nvGrpSpPr>
      <p:grpSpPr>
        <a:xfrm>
          <a:off x="0" y="0"/>
          <a:ext cx="0" cy="0"/>
          <a:chOff x="0" y="0"/>
          <a:chExt cx="0" cy="0"/>
        </a:xfrm>
      </p:grpSpPr>
      <p:sp>
        <p:nvSpPr>
          <p:cNvPr id="258" name="Google Shape;258;p3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59" name="Google Shape;259;p38"/>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0" name="Google Shape;260;p38"/>
          <p:cNvSpPr/>
          <p:nvPr>
            <p:ph idx="2" type="pic"/>
          </p:nvPr>
        </p:nvSpPr>
        <p:spPr>
          <a:xfrm>
            <a:off x="4992024" y="1152775"/>
            <a:ext cx="3840300" cy="3416400"/>
          </a:xfrm>
          <a:prstGeom prst="rect">
            <a:avLst/>
          </a:prstGeom>
          <a:noFill/>
          <a:ln>
            <a:noFill/>
          </a:ln>
        </p:spPr>
      </p:sp>
      <p:sp>
        <p:nvSpPr>
          <p:cNvPr id="261" name="Google Shape;26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262" name="Shape 262"/>
        <p:cNvGrpSpPr/>
        <p:nvPr/>
      </p:nvGrpSpPr>
      <p:grpSpPr>
        <a:xfrm>
          <a:off x="0" y="0"/>
          <a:ext cx="0" cy="0"/>
          <a:chOff x="0" y="0"/>
          <a:chExt cx="0" cy="0"/>
        </a:xfrm>
      </p:grpSpPr>
      <p:sp>
        <p:nvSpPr>
          <p:cNvPr id="263" name="Google Shape;26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4" name="Google Shape;264;p39"/>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65" name="Google Shape;265;p39"/>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6" name="Google Shape;266;p39"/>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7" name="Google Shape;267;p3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68" name="Google Shape;268;p3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269" name="Shape 269"/>
        <p:cNvGrpSpPr/>
        <p:nvPr/>
      </p:nvGrpSpPr>
      <p:grpSpPr>
        <a:xfrm>
          <a:off x="0" y="0"/>
          <a:ext cx="0" cy="0"/>
          <a:chOff x="0" y="0"/>
          <a:chExt cx="0" cy="0"/>
        </a:xfrm>
      </p:grpSpPr>
      <p:sp>
        <p:nvSpPr>
          <p:cNvPr id="270" name="Google Shape;27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1" name="Google Shape;271;p40"/>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2" name="Google Shape;272;p40"/>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3" name="Google Shape;273;p40"/>
          <p:cNvSpPr txBox="1"/>
          <p:nvPr>
            <p:ph idx="3"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4" name="Google Shape;274;p40"/>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75" name="Google Shape;275;p40"/>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76" name="Google Shape;276;p40"/>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77" name="Google Shape;277;p40"/>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278" name="Shape 278"/>
        <p:cNvGrpSpPr/>
        <p:nvPr/>
      </p:nvGrpSpPr>
      <p:grpSpPr>
        <a:xfrm>
          <a:off x="0" y="0"/>
          <a:ext cx="0" cy="0"/>
          <a:chOff x="0" y="0"/>
          <a:chExt cx="0" cy="0"/>
        </a:xfrm>
      </p:grpSpPr>
      <p:sp>
        <p:nvSpPr>
          <p:cNvPr id="279" name="Google Shape;279;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0" name="Google Shape;280;p41"/>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1" name="Google Shape;281;p41"/>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2" name="Google Shape;282;p41"/>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3" name="Google Shape;283;p41"/>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4" name="Google Shape;284;p41"/>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85" name="Google Shape;285;p4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86" name="Google Shape;286;p4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87" name="Google Shape;287;p4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288" name="Google Shape;288;p4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289" name="Shape 289"/>
        <p:cNvGrpSpPr/>
        <p:nvPr/>
      </p:nvGrpSpPr>
      <p:grpSpPr>
        <a:xfrm>
          <a:off x="0" y="0"/>
          <a:ext cx="0" cy="0"/>
          <a:chOff x="0" y="0"/>
          <a:chExt cx="0" cy="0"/>
        </a:xfrm>
      </p:grpSpPr>
      <p:sp>
        <p:nvSpPr>
          <p:cNvPr id="290" name="Google Shape;290;p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91" name="Google Shape;29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2" name="Google Shape;292;p4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293" name="Shape 293"/>
        <p:cNvGrpSpPr/>
        <p:nvPr/>
      </p:nvGrpSpPr>
      <p:grpSpPr>
        <a:xfrm>
          <a:off x="0" y="0"/>
          <a:ext cx="0" cy="0"/>
          <a:chOff x="0" y="0"/>
          <a:chExt cx="0" cy="0"/>
        </a:xfrm>
      </p:grpSpPr>
      <p:sp>
        <p:nvSpPr>
          <p:cNvPr id="294" name="Google Shape;294;p43"/>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5" name="Google Shape;295;p43"/>
          <p:cNvSpPr/>
          <p:nvPr>
            <p:ph idx="2" type="pic"/>
          </p:nvPr>
        </p:nvSpPr>
        <p:spPr>
          <a:xfrm>
            <a:off x="4804825" y="1133300"/>
            <a:ext cx="4027500" cy="2392800"/>
          </a:xfrm>
          <a:prstGeom prst="rect">
            <a:avLst/>
          </a:prstGeom>
          <a:noFill/>
          <a:ln>
            <a:noFill/>
          </a:ln>
        </p:spPr>
      </p:sp>
      <p:sp>
        <p:nvSpPr>
          <p:cNvPr id="296" name="Google Shape;296;p43"/>
          <p:cNvSpPr/>
          <p:nvPr>
            <p:ph idx="3" type="pic"/>
          </p:nvPr>
        </p:nvSpPr>
        <p:spPr>
          <a:xfrm>
            <a:off x="311725" y="1133300"/>
            <a:ext cx="4027500" cy="2392800"/>
          </a:xfrm>
          <a:prstGeom prst="rect">
            <a:avLst/>
          </a:prstGeom>
          <a:noFill/>
          <a:ln>
            <a:noFill/>
          </a:ln>
        </p:spPr>
      </p:sp>
      <p:sp>
        <p:nvSpPr>
          <p:cNvPr id="297" name="Google Shape;297;p43"/>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8" name="Google Shape;29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9" name="Google Shape;299;p4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300" name="Google Shape;300;p4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301" name="Google Shape;301;p4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302" name="Shape 302"/>
        <p:cNvGrpSpPr/>
        <p:nvPr/>
      </p:nvGrpSpPr>
      <p:grpSpPr>
        <a:xfrm>
          <a:off x="0" y="0"/>
          <a:ext cx="0" cy="0"/>
          <a:chOff x="0" y="0"/>
          <a:chExt cx="0" cy="0"/>
        </a:xfrm>
      </p:grpSpPr>
      <p:sp>
        <p:nvSpPr>
          <p:cNvPr id="303" name="Google Shape;303;p44"/>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4" name="Google Shape;304;p44"/>
          <p:cNvSpPr/>
          <p:nvPr>
            <p:ph idx="2" type="pic"/>
          </p:nvPr>
        </p:nvSpPr>
        <p:spPr>
          <a:xfrm>
            <a:off x="6205225" y="1128325"/>
            <a:ext cx="2627100" cy="2273100"/>
          </a:xfrm>
          <a:prstGeom prst="rect">
            <a:avLst/>
          </a:prstGeom>
          <a:noFill/>
          <a:ln>
            <a:noFill/>
          </a:ln>
        </p:spPr>
      </p:sp>
      <p:sp>
        <p:nvSpPr>
          <p:cNvPr id="305" name="Google Shape;305;p44"/>
          <p:cNvSpPr/>
          <p:nvPr>
            <p:ph idx="3" type="pic"/>
          </p:nvPr>
        </p:nvSpPr>
        <p:spPr>
          <a:xfrm>
            <a:off x="311725" y="1128325"/>
            <a:ext cx="2627100" cy="2273100"/>
          </a:xfrm>
          <a:prstGeom prst="rect">
            <a:avLst/>
          </a:prstGeom>
          <a:noFill/>
          <a:ln>
            <a:noFill/>
          </a:ln>
        </p:spPr>
      </p:sp>
      <p:sp>
        <p:nvSpPr>
          <p:cNvPr id="306" name="Google Shape;306;p44"/>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7" name="Google Shape;307;p44"/>
          <p:cNvSpPr/>
          <p:nvPr>
            <p:ph idx="5" type="pic"/>
          </p:nvPr>
        </p:nvSpPr>
        <p:spPr>
          <a:xfrm>
            <a:off x="3255250" y="1128325"/>
            <a:ext cx="2627100" cy="2273100"/>
          </a:xfrm>
          <a:prstGeom prst="rect">
            <a:avLst/>
          </a:prstGeom>
          <a:noFill/>
          <a:ln>
            <a:noFill/>
          </a:ln>
        </p:spPr>
      </p:sp>
      <p:sp>
        <p:nvSpPr>
          <p:cNvPr id="308" name="Google Shape;308;p44"/>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9" name="Google Shape;30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0" name="Google Shape;310;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311" name="Google Shape;311;p4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312" name="Google Shape;312;p4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313" name="Google Shape;313;p4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314" name="Shape 314"/>
        <p:cNvGrpSpPr/>
        <p:nvPr/>
      </p:nvGrpSpPr>
      <p:grpSpPr>
        <a:xfrm>
          <a:off x="0" y="0"/>
          <a:ext cx="0" cy="0"/>
          <a:chOff x="0" y="0"/>
          <a:chExt cx="0" cy="0"/>
        </a:xfrm>
      </p:grpSpPr>
      <p:sp>
        <p:nvSpPr>
          <p:cNvPr id="315" name="Google Shape;315;p45"/>
          <p:cNvSpPr/>
          <p:nvPr>
            <p:ph idx="2" type="pic"/>
          </p:nvPr>
        </p:nvSpPr>
        <p:spPr>
          <a:xfrm>
            <a:off x="311700" y="445025"/>
            <a:ext cx="8520600" cy="4218300"/>
          </a:xfrm>
          <a:prstGeom prst="rect">
            <a:avLst/>
          </a:prstGeom>
          <a:noFill/>
          <a:ln>
            <a:noFill/>
          </a:ln>
        </p:spPr>
      </p:sp>
      <p:sp>
        <p:nvSpPr>
          <p:cNvPr id="316" name="Google Shape;316;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317" name="Shape 317"/>
        <p:cNvGrpSpPr/>
        <p:nvPr/>
      </p:nvGrpSpPr>
      <p:grpSpPr>
        <a:xfrm>
          <a:off x="0" y="0"/>
          <a:ext cx="0" cy="0"/>
          <a:chOff x="0" y="0"/>
          <a:chExt cx="0" cy="0"/>
        </a:xfrm>
      </p:grpSpPr>
      <p:sp>
        <p:nvSpPr>
          <p:cNvPr id="318" name="Google Shape;318;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9" name="Google Shape;319;p46"/>
          <p:cNvSpPr/>
          <p:nvPr>
            <p:ph idx="2" type="pic"/>
          </p:nvPr>
        </p:nvSpPr>
        <p:spPr>
          <a:xfrm>
            <a:off x="3389600" y="118913"/>
            <a:ext cx="1643700" cy="1535100"/>
          </a:xfrm>
          <a:prstGeom prst="rect">
            <a:avLst/>
          </a:prstGeom>
          <a:noFill/>
          <a:ln>
            <a:noFill/>
          </a:ln>
        </p:spPr>
      </p:sp>
      <p:sp>
        <p:nvSpPr>
          <p:cNvPr id="320" name="Google Shape;320;p46"/>
          <p:cNvSpPr/>
          <p:nvPr>
            <p:ph idx="3" type="pic"/>
          </p:nvPr>
        </p:nvSpPr>
        <p:spPr>
          <a:xfrm>
            <a:off x="5195935" y="118913"/>
            <a:ext cx="1643700" cy="1535100"/>
          </a:xfrm>
          <a:prstGeom prst="rect">
            <a:avLst/>
          </a:prstGeom>
          <a:noFill/>
          <a:ln>
            <a:noFill/>
          </a:ln>
        </p:spPr>
      </p:sp>
      <p:sp>
        <p:nvSpPr>
          <p:cNvPr id="321" name="Google Shape;321;p46"/>
          <p:cNvSpPr/>
          <p:nvPr>
            <p:ph idx="4" type="pic"/>
          </p:nvPr>
        </p:nvSpPr>
        <p:spPr>
          <a:xfrm>
            <a:off x="7002270" y="118913"/>
            <a:ext cx="1643700" cy="1535100"/>
          </a:xfrm>
          <a:prstGeom prst="rect">
            <a:avLst/>
          </a:prstGeom>
          <a:noFill/>
          <a:ln>
            <a:noFill/>
          </a:ln>
        </p:spPr>
      </p:sp>
      <p:sp>
        <p:nvSpPr>
          <p:cNvPr id="322" name="Google Shape;322;p46"/>
          <p:cNvSpPr/>
          <p:nvPr>
            <p:ph idx="5" type="pic"/>
          </p:nvPr>
        </p:nvSpPr>
        <p:spPr>
          <a:xfrm>
            <a:off x="3389588" y="1804212"/>
            <a:ext cx="1643700" cy="1535100"/>
          </a:xfrm>
          <a:prstGeom prst="rect">
            <a:avLst/>
          </a:prstGeom>
          <a:noFill/>
          <a:ln>
            <a:noFill/>
          </a:ln>
        </p:spPr>
      </p:sp>
      <p:sp>
        <p:nvSpPr>
          <p:cNvPr id="323" name="Google Shape;323;p46"/>
          <p:cNvSpPr/>
          <p:nvPr>
            <p:ph idx="6" type="pic"/>
          </p:nvPr>
        </p:nvSpPr>
        <p:spPr>
          <a:xfrm>
            <a:off x="5195922" y="1804212"/>
            <a:ext cx="1643700" cy="1535100"/>
          </a:xfrm>
          <a:prstGeom prst="rect">
            <a:avLst/>
          </a:prstGeom>
          <a:noFill/>
          <a:ln>
            <a:noFill/>
          </a:ln>
        </p:spPr>
      </p:sp>
      <p:sp>
        <p:nvSpPr>
          <p:cNvPr id="324" name="Google Shape;324;p46"/>
          <p:cNvSpPr/>
          <p:nvPr>
            <p:ph idx="7" type="pic"/>
          </p:nvPr>
        </p:nvSpPr>
        <p:spPr>
          <a:xfrm>
            <a:off x="7002257" y="1804212"/>
            <a:ext cx="1643700" cy="1535100"/>
          </a:xfrm>
          <a:prstGeom prst="rect">
            <a:avLst/>
          </a:prstGeom>
          <a:noFill/>
          <a:ln>
            <a:noFill/>
          </a:ln>
        </p:spPr>
      </p:sp>
      <p:sp>
        <p:nvSpPr>
          <p:cNvPr id="325" name="Google Shape;325;p4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326" name="Google Shape;326;p46"/>
          <p:cNvSpPr/>
          <p:nvPr>
            <p:ph idx="8" type="pic"/>
          </p:nvPr>
        </p:nvSpPr>
        <p:spPr>
          <a:xfrm>
            <a:off x="3389588" y="3489487"/>
            <a:ext cx="1643700" cy="1535100"/>
          </a:xfrm>
          <a:prstGeom prst="rect">
            <a:avLst/>
          </a:prstGeom>
          <a:noFill/>
          <a:ln>
            <a:noFill/>
          </a:ln>
        </p:spPr>
      </p:sp>
      <p:sp>
        <p:nvSpPr>
          <p:cNvPr id="327" name="Google Shape;327;p46"/>
          <p:cNvSpPr/>
          <p:nvPr>
            <p:ph idx="9" type="pic"/>
          </p:nvPr>
        </p:nvSpPr>
        <p:spPr>
          <a:xfrm>
            <a:off x="5195922" y="3489487"/>
            <a:ext cx="1643700" cy="1535100"/>
          </a:xfrm>
          <a:prstGeom prst="rect">
            <a:avLst/>
          </a:prstGeom>
          <a:noFill/>
          <a:ln>
            <a:noFill/>
          </a:ln>
        </p:spPr>
      </p:sp>
      <p:sp>
        <p:nvSpPr>
          <p:cNvPr id="328" name="Google Shape;328;p4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329" name="Shape 329"/>
        <p:cNvGrpSpPr/>
        <p:nvPr/>
      </p:nvGrpSpPr>
      <p:grpSpPr>
        <a:xfrm>
          <a:off x="0" y="0"/>
          <a:ext cx="0" cy="0"/>
          <a:chOff x="0" y="0"/>
          <a:chExt cx="0" cy="0"/>
        </a:xfrm>
      </p:grpSpPr>
      <p:sp>
        <p:nvSpPr>
          <p:cNvPr id="330" name="Google Shape;330;p47"/>
          <p:cNvSpPr/>
          <p:nvPr/>
        </p:nvSpPr>
        <p:spPr>
          <a:xfrm>
            <a:off x="330299" y="-1669950"/>
            <a:ext cx="8483400" cy="8483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331" name="Google Shape;331;p47"/>
          <p:cNvSpPr/>
          <p:nvPr/>
        </p:nvSpPr>
        <p:spPr>
          <a:xfrm>
            <a:off x="650850" y="-1349400"/>
            <a:ext cx="7842300" cy="7842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dk1"/>
              </a:solidFill>
              <a:latin typeface="Roboto Serif"/>
              <a:ea typeface="Roboto Serif"/>
              <a:cs typeface="Roboto Serif"/>
              <a:sym typeface="Roboto Serif"/>
            </a:endParaRPr>
          </a:p>
        </p:txBody>
      </p:sp>
      <p:sp>
        <p:nvSpPr>
          <p:cNvPr id="332" name="Google Shape;332;p47"/>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400"/>
              <a:buNone/>
              <a:defRPr>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333" name="Google Shape;33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334" name="Shape 334"/>
        <p:cNvGrpSpPr/>
        <p:nvPr/>
      </p:nvGrpSpPr>
      <p:grpSpPr>
        <a:xfrm>
          <a:off x="0" y="0"/>
          <a:ext cx="0" cy="0"/>
          <a:chOff x="0" y="0"/>
          <a:chExt cx="0" cy="0"/>
        </a:xfrm>
      </p:grpSpPr>
      <p:sp>
        <p:nvSpPr>
          <p:cNvPr id="335" name="Google Shape;335;p48"/>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336" name="Google Shape;336;p48"/>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337" name="Google Shape;337;p48"/>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SzPts val="54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8" name="Google Shape;33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icker Bank">
  <p:cSld name="SECTION_HEADER_1_1">
    <p:spTree>
      <p:nvGrpSpPr>
        <p:cNvPr id="339" name="Shape 339"/>
        <p:cNvGrpSpPr/>
        <p:nvPr/>
      </p:nvGrpSpPr>
      <p:grpSpPr>
        <a:xfrm>
          <a:off x="0" y="0"/>
          <a:ext cx="0" cy="0"/>
          <a:chOff x="0" y="0"/>
          <a:chExt cx="0" cy="0"/>
        </a:xfrm>
      </p:grpSpPr>
      <p:sp>
        <p:nvSpPr>
          <p:cNvPr id="340" name="Google Shape;340;p49"/>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341" name="Google Shape;341;p49"/>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342" name="Google Shape;342;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3" name="Google Shape;343;p49"/>
          <p:cNvSpPr txBox="1"/>
          <p:nvPr>
            <p:ph idx="1" type="subTitle"/>
          </p:nvPr>
        </p:nvSpPr>
        <p:spPr>
          <a:xfrm>
            <a:off x="1509750" y="807488"/>
            <a:ext cx="6124500" cy="7521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344" name="Google Shape;344;p49"/>
          <p:cNvSpPr txBox="1"/>
          <p:nvPr>
            <p:ph idx="2" type="body"/>
          </p:nvPr>
        </p:nvSpPr>
        <p:spPr>
          <a:xfrm>
            <a:off x="1847850" y="1559575"/>
            <a:ext cx="5448300" cy="247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Font typeface="Roboto Medium"/>
              <a:buChar char="■"/>
              <a:defRPr>
                <a:latin typeface="Roboto Medium"/>
                <a:ea typeface="Roboto Medium"/>
                <a:cs typeface="Roboto Medium"/>
                <a:sym typeface="Roboto Medium"/>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5" name="Google Shape;345;p49"/>
          <p:cNvSpPr txBox="1"/>
          <p:nvPr>
            <p:ph idx="3" type="body"/>
          </p:nvPr>
        </p:nvSpPr>
        <p:spPr>
          <a:xfrm>
            <a:off x="1509750" y="1763213"/>
            <a:ext cx="6124500" cy="2572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b="1"/>
            </a:lvl1pPr>
            <a:lvl2pPr indent="-317500" lvl="1" marL="914400">
              <a:spcBef>
                <a:spcPts val="0"/>
              </a:spcBef>
              <a:spcAft>
                <a:spcPts val="0"/>
              </a:spcAft>
              <a:buSzPts val="1400"/>
              <a:buFont typeface="Roboto"/>
              <a:buChar char="○"/>
              <a:defRPr b="1"/>
            </a:lvl2pPr>
            <a:lvl3pPr indent="-317500" lvl="2" marL="1371600">
              <a:spcBef>
                <a:spcPts val="0"/>
              </a:spcBef>
              <a:spcAft>
                <a:spcPts val="0"/>
              </a:spcAft>
              <a:buSzPts val="1400"/>
              <a:buFont typeface="Roboto"/>
              <a:buChar char="■"/>
              <a:defRPr b="1"/>
            </a:lvl3pPr>
            <a:lvl4pPr indent="-317500" lvl="3" marL="1828800">
              <a:spcBef>
                <a:spcPts val="0"/>
              </a:spcBef>
              <a:spcAft>
                <a:spcPts val="0"/>
              </a:spcAft>
              <a:buSzPts val="1400"/>
              <a:buFont typeface="Roboto"/>
              <a:buChar char="●"/>
              <a:defRPr b="1"/>
            </a:lvl4pPr>
            <a:lvl5pPr indent="-317500" lvl="4" marL="2286000">
              <a:spcBef>
                <a:spcPts val="0"/>
              </a:spcBef>
              <a:spcAft>
                <a:spcPts val="0"/>
              </a:spcAft>
              <a:buSzPts val="1400"/>
              <a:buFont typeface="Roboto"/>
              <a:buChar char="○"/>
              <a:defRPr b="1"/>
            </a:lvl5pPr>
            <a:lvl6pPr indent="-317500" lvl="5" marL="2743200">
              <a:spcBef>
                <a:spcPts val="0"/>
              </a:spcBef>
              <a:spcAft>
                <a:spcPts val="0"/>
              </a:spcAft>
              <a:buSzPts val="1400"/>
              <a:buFont typeface="Roboto"/>
              <a:buChar char="■"/>
              <a:defRPr b="1"/>
            </a:lvl6pPr>
            <a:lvl7pPr indent="-317500" lvl="6" marL="3200400">
              <a:spcBef>
                <a:spcPts val="0"/>
              </a:spcBef>
              <a:spcAft>
                <a:spcPts val="0"/>
              </a:spcAft>
              <a:buSzPts val="1400"/>
              <a:buFont typeface="Roboto"/>
              <a:buChar char="●"/>
              <a:defRPr b="1"/>
            </a:lvl7pPr>
            <a:lvl8pPr indent="-317500" lvl="7" marL="3657600">
              <a:spcBef>
                <a:spcPts val="0"/>
              </a:spcBef>
              <a:spcAft>
                <a:spcPts val="0"/>
              </a:spcAft>
              <a:buSzPts val="1400"/>
              <a:buFont typeface="Roboto"/>
              <a:buChar char="○"/>
              <a:defRPr b="1"/>
            </a:lvl8pPr>
            <a:lvl9pPr indent="-317500" lvl="8" marL="4114800">
              <a:spcBef>
                <a:spcPts val="0"/>
              </a:spcBef>
              <a:spcAft>
                <a:spcPts val="0"/>
              </a:spcAft>
              <a:buSzPts val="1400"/>
              <a:buFont typeface="Roboto"/>
              <a:buChar char="■"/>
              <a:defRPr b="1"/>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spTree>
      <p:nvGrpSpPr>
        <p:cNvPr id="346" name="Shape 346"/>
        <p:cNvGrpSpPr/>
        <p:nvPr/>
      </p:nvGrpSpPr>
      <p:grpSpPr>
        <a:xfrm>
          <a:off x="0" y="0"/>
          <a:ext cx="0" cy="0"/>
          <a:chOff x="0" y="0"/>
          <a:chExt cx="0" cy="0"/>
        </a:xfrm>
      </p:grpSpPr>
      <p:sp>
        <p:nvSpPr>
          <p:cNvPr id="347" name="Google Shape;347;p50"/>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200"/>
              <a:buFont typeface="Roboto Serif"/>
              <a:buNone/>
              <a:defRPr b="1" sz="42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9pPr>
          </a:lstStyle>
          <a:p/>
        </p:txBody>
      </p:sp>
      <p:sp>
        <p:nvSpPr>
          <p:cNvPr id="348" name="Google Shape;348;p50"/>
          <p:cNvSpPr txBox="1"/>
          <p:nvPr>
            <p:ph idx="2"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Clr>
                <a:schemeClr val="lt1"/>
              </a:buClr>
              <a:buSzPts val="2000"/>
              <a:buFont typeface="Roboto"/>
              <a:buChar char="●"/>
              <a:defRPr sz="2000">
                <a:solidFill>
                  <a:schemeClr val="lt1"/>
                </a:solidFill>
              </a:defRPr>
            </a:lvl1pPr>
            <a:lvl2pPr indent="-355600" lvl="1" marL="914400">
              <a:lnSpc>
                <a:spcPct val="100000"/>
              </a:lnSpc>
              <a:spcBef>
                <a:spcPts val="0"/>
              </a:spcBef>
              <a:spcAft>
                <a:spcPts val="0"/>
              </a:spcAft>
              <a:buClr>
                <a:schemeClr val="lt1"/>
              </a:buClr>
              <a:buSzPts val="2000"/>
              <a:buFont typeface="Roboto"/>
              <a:buChar char="○"/>
              <a:defRPr sz="2000">
                <a:solidFill>
                  <a:schemeClr val="lt1"/>
                </a:solidFill>
              </a:defRPr>
            </a:lvl2pPr>
            <a:lvl3pPr indent="-355600" lvl="2" marL="1371600">
              <a:lnSpc>
                <a:spcPct val="100000"/>
              </a:lnSpc>
              <a:spcBef>
                <a:spcPts val="0"/>
              </a:spcBef>
              <a:spcAft>
                <a:spcPts val="0"/>
              </a:spcAft>
              <a:buClr>
                <a:schemeClr val="lt1"/>
              </a:buClr>
              <a:buSzPts val="2000"/>
              <a:buFont typeface="Roboto"/>
              <a:buChar char="■"/>
              <a:defRPr sz="2000">
                <a:solidFill>
                  <a:schemeClr val="lt1"/>
                </a:solidFill>
              </a:defRPr>
            </a:lvl3pPr>
            <a:lvl4pPr indent="-355600" lvl="3" marL="1828800">
              <a:lnSpc>
                <a:spcPct val="100000"/>
              </a:lnSpc>
              <a:spcBef>
                <a:spcPts val="0"/>
              </a:spcBef>
              <a:spcAft>
                <a:spcPts val="0"/>
              </a:spcAft>
              <a:buClr>
                <a:schemeClr val="lt1"/>
              </a:buClr>
              <a:buSzPts val="2000"/>
              <a:buFont typeface="Roboto"/>
              <a:buChar char="●"/>
              <a:defRPr sz="2000">
                <a:solidFill>
                  <a:schemeClr val="lt1"/>
                </a:solidFill>
              </a:defRPr>
            </a:lvl4pPr>
            <a:lvl5pPr indent="-355600" lvl="4" marL="2286000">
              <a:lnSpc>
                <a:spcPct val="100000"/>
              </a:lnSpc>
              <a:spcBef>
                <a:spcPts val="0"/>
              </a:spcBef>
              <a:spcAft>
                <a:spcPts val="0"/>
              </a:spcAft>
              <a:buClr>
                <a:schemeClr val="lt1"/>
              </a:buClr>
              <a:buSzPts val="2000"/>
              <a:buFont typeface="Roboto"/>
              <a:buChar char="○"/>
              <a:defRPr sz="2000">
                <a:solidFill>
                  <a:schemeClr val="lt1"/>
                </a:solidFill>
              </a:defRPr>
            </a:lvl5pPr>
            <a:lvl6pPr indent="-355600" lvl="5" marL="2743200">
              <a:lnSpc>
                <a:spcPct val="100000"/>
              </a:lnSpc>
              <a:spcBef>
                <a:spcPts val="0"/>
              </a:spcBef>
              <a:spcAft>
                <a:spcPts val="0"/>
              </a:spcAft>
              <a:buClr>
                <a:schemeClr val="lt1"/>
              </a:buClr>
              <a:buSzPts val="2000"/>
              <a:buFont typeface="Roboto"/>
              <a:buChar char="■"/>
              <a:defRPr sz="2000">
                <a:solidFill>
                  <a:schemeClr val="lt1"/>
                </a:solidFill>
              </a:defRPr>
            </a:lvl6pPr>
            <a:lvl7pPr indent="-355600" lvl="6" marL="3200400">
              <a:lnSpc>
                <a:spcPct val="100000"/>
              </a:lnSpc>
              <a:spcBef>
                <a:spcPts val="0"/>
              </a:spcBef>
              <a:spcAft>
                <a:spcPts val="0"/>
              </a:spcAft>
              <a:buClr>
                <a:schemeClr val="lt1"/>
              </a:buClr>
              <a:buSzPts val="2000"/>
              <a:buFont typeface="Roboto"/>
              <a:buChar char="●"/>
              <a:defRPr sz="2000">
                <a:solidFill>
                  <a:schemeClr val="lt1"/>
                </a:solidFill>
              </a:defRPr>
            </a:lvl7pPr>
            <a:lvl8pPr indent="-355600" lvl="7" marL="3657600">
              <a:lnSpc>
                <a:spcPct val="100000"/>
              </a:lnSpc>
              <a:spcBef>
                <a:spcPts val="0"/>
              </a:spcBef>
              <a:spcAft>
                <a:spcPts val="0"/>
              </a:spcAft>
              <a:buClr>
                <a:schemeClr val="lt1"/>
              </a:buClr>
              <a:buSzPts val="2000"/>
              <a:buFont typeface="Roboto"/>
              <a:buChar char="○"/>
              <a:defRPr sz="2000">
                <a:solidFill>
                  <a:schemeClr val="lt1"/>
                </a:solidFill>
              </a:defRPr>
            </a:lvl8pPr>
            <a:lvl9pPr indent="-355600" lvl="8" marL="4114800">
              <a:lnSpc>
                <a:spcPct val="100000"/>
              </a:lnSpc>
              <a:spcBef>
                <a:spcPts val="0"/>
              </a:spcBef>
              <a:spcAft>
                <a:spcPts val="0"/>
              </a:spcAft>
              <a:buClr>
                <a:schemeClr val="lt1"/>
              </a:buClr>
              <a:buSzPts val="2000"/>
              <a:buFont typeface="Roboto"/>
              <a:buChar char="■"/>
              <a:defRPr sz="2000">
                <a:solidFill>
                  <a:schemeClr val="lt1"/>
                </a:solidFill>
              </a:defRPr>
            </a:lvl9pPr>
          </a:lstStyle>
          <a:p/>
        </p:txBody>
      </p:sp>
      <p:sp>
        <p:nvSpPr>
          <p:cNvPr id="349" name="Google Shape;34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50"/>
          <p:cNvSpPr/>
          <p:nvPr/>
        </p:nvSpPr>
        <p:spPr>
          <a:xfrm flipH="1">
            <a:off x="-2099288"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351" name="Google Shape;351;p50"/>
          <p:cNvSpPr/>
          <p:nvPr/>
        </p:nvSpPr>
        <p:spPr>
          <a:xfrm>
            <a:off x="7053962"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spTree>
      <p:nvGrpSpPr>
        <p:cNvPr id="352" name="Shape 352"/>
        <p:cNvGrpSpPr/>
        <p:nvPr/>
      </p:nvGrpSpPr>
      <p:grpSpPr>
        <a:xfrm>
          <a:off x="0" y="0"/>
          <a:ext cx="0" cy="0"/>
          <a:chOff x="0" y="0"/>
          <a:chExt cx="0" cy="0"/>
        </a:xfrm>
      </p:grpSpPr>
      <p:sp>
        <p:nvSpPr>
          <p:cNvPr id="353" name="Google Shape;353;p51"/>
          <p:cNvSpPr txBox="1"/>
          <p:nvPr>
            <p:ph idx="1"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SzPts val="2000"/>
              <a:buFont typeface="Roboto"/>
              <a:buChar char="●"/>
              <a:defRPr sz="2000"/>
            </a:lvl1pPr>
            <a:lvl2pPr indent="-355600" lvl="1" marL="914400">
              <a:lnSpc>
                <a:spcPct val="100000"/>
              </a:lnSpc>
              <a:spcBef>
                <a:spcPts val="0"/>
              </a:spcBef>
              <a:spcAft>
                <a:spcPts val="0"/>
              </a:spcAft>
              <a:buSzPts val="2000"/>
              <a:buFont typeface="Roboto"/>
              <a:buChar char="○"/>
              <a:defRPr sz="2000"/>
            </a:lvl2pPr>
            <a:lvl3pPr indent="-355600" lvl="2" marL="1371600">
              <a:lnSpc>
                <a:spcPct val="100000"/>
              </a:lnSpc>
              <a:spcBef>
                <a:spcPts val="0"/>
              </a:spcBef>
              <a:spcAft>
                <a:spcPts val="0"/>
              </a:spcAft>
              <a:buSzPts val="2000"/>
              <a:buFont typeface="Roboto"/>
              <a:buChar char="■"/>
              <a:defRPr sz="2000"/>
            </a:lvl3pPr>
            <a:lvl4pPr indent="-355600" lvl="3" marL="1828800">
              <a:lnSpc>
                <a:spcPct val="100000"/>
              </a:lnSpc>
              <a:spcBef>
                <a:spcPts val="0"/>
              </a:spcBef>
              <a:spcAft>
                <a:spcPts val="0"/>
              </a:spcAft>
              <a:buSzPts val="2000"/>
              <a:buFont typeface="Roboto"/>
              <a:buChar char="●"/>
              <a:defRPr sz="2000"/>
            </a:lvl4pPr>
            <a:lvl5pPr indent="-355600" lvl="4" marL="2286000">
              <a:lnSpc>
                <a:spcPct val="100000"/>
              </a:lnSpc>
              <a:spcBef>
                <a:spcPts val="0"/>
              </a:spcBef>
              <a:spcAft>
                <a:spcPts val="0"/>
              </a:spcAft>
              <a:buSzPts val="2000"/>
              <a:buFont typeface="Roboto"/>
              <a:buChar char="○"/>
              <a:defRPr sz="2000"/>
            </a:lvl5pPr>
            <a:lvl6pPr indent="-355600" lvl="5" marL="2743200">
              <a:lnSpc>
                <a:spcPct val="100000"/>
              </a:lnSpc>
              <a:spcBef>
                <a:spcPts val="0"/>
              </a:spcBef>
              <a:spcAft>
                <a:spcPts val="0"/>
              </a:spcAft>
              <a:buSzPts val="2000"/>
              <a:buFont typeface="Roboto"/>
              <a:buChar char="■"/>
              <a:defRPr sz="2000"/>
            </a:lvl6pPr>
            <a:lvl7pPr indent="-355600" lvl="6" marL="3200400">
              <a:lnSpc>
                <a:spcPct val="100000"/>
              </a:lnSpc>
              <a:spcBef>
                <a:spcPts val="0"/>
              </a:spcBef>
              <a:spcAft>
                <a:spcPts val="0"/>
              </a:spcAft>
              <a:buSzPts val="2000"/>
              <a:buFont typeface="Roboto"/>
              <a:buChar char="●"/>
              <a:defRPr sz="2000"/>
            </a:lvl7pPr>
            <a:lvl8pPr indent="-355600" lvl="7" marL="3657600">
              <a:lnSpc>
                <a:spcPct val="100000"/>
              </a:lnSpc>
              <a:spcBef>
                <a:spcPts val="0"/>
              </a:spcBef>
              <a:spcAft>
                <a:spcPts val="0"/>
              </a:spcAft>
              <a:buSzPts val="2000"/>
              <a:buFont typeface="Roboto"/>
              <a:buChar char="○"/>
              <a:defRPr sz="2000"/>
            </a:lvl8pPr>
            <a:lvl9pPr indent="-355600" lvl="8" marL="4114800">
              <a:lnSpc>
                <a:spcPct val="100000"/>
              </a:lnSpc>
              <a:spcBef>
                <a:spcPts val="0"/>
              </a:spcBef>
              <a:spcAft>
                <a:spcPts val="0"/>
              </a:spcAft>
              <a:buSzPts val="2000"/>
              <a:buFont typeface="Roboto"/>
              <a:buChar char="■"/>
              <a:defRPr sz="2000"/>
            </a:lvl9pPr>
          </a:lstStyle>
          <a:p/>
        </p:txBody>
      </p:sp>
      <p:sp>
        <p:nvSpPr>
          <p:cNvPr id="354" name="Google Shape;354;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5" name="Google Shape;355;p51"/>
          <p:cNvSpPr/>
          <p:nvPr/>
        </p:nvSpPr>
        <p:spPr>
          <a:xfrm flipH="1">
            <a:off x="-2099288"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6" name="Google Shape;356;p51"/>
          <p:cNvSpPr/>
          <p:nvPr/>
        </p:nvSpPr>
        <p:spPr>
          <a:xfrm>
            <a:off x="7053962"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7" name="Google Shape;357;p51"/>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type="twoColTx">
  <p:cSld name="TITLE_AND_TWO_COLUMNS">
    <p:spTree>
      <p:nvGrpSpPr>
        <p:cNvPr id="358" name="Shape 358"/>
        <p:cNvGrpSpPr/>
        <p:nvPr/>
      </p:nvGrpSpPr>
      <p:grpSpPr>
        <a:xfrm>
          <a:off x="0" y="0"/>
          <a:ext cx="0" cy="0"/>
          <a:chOff x="0" y="0"/>
          <a:chExt cx="0" cy="0"/>
        </a:xfrm>
      </p:grpSpPr>
      <p:sp>
        <p:nvSpPr>
          <p:cNvPr id="359" name="Google Shape;359;p52"/>
          <p:cNvSpPr txBox="1"/>
          <p:nvPr>
            <p:ph idx="1" type="body"/>
          </p:nvPr>
        </p:nvSpPr>
        <p:spPr>
          <a:xfrm>
            <a:off x="4269825" y="1524575"/>
            <a:ext cx="4562400" cy="2817000"/>
          </a:xfrm>
          <a:prstGeom prst="rect">
            <a:avLst/>
          </a:prstGeom>
        </p:spPr>
        <p:txBody>
          <a:bodyPr anchorCtr="0" anchor="ctr" bIns="91425" lIns="91425" spcFirstLastPara="1" rIns="91425" wrap="square" tIns="91425">
            <a:normAutofit/>
          </a:bodyPr>
          <a:lstStyle>
            <a:lvl1pPr indent="-317500" lvl="0" marL="457200">
              <a:lnSpc>
                <a:spcPct val="100000"/>
              </a:lnSpc>
              <a:spcBef>
                <a:spcPts val="0"/>
              </a:spcBef>
              <a:spcAft>
                <a:spcPts val="0"/>
              </a:spcAft>
              <a:buSzPts val="1400"/>
              <a:buChar char="●"/>
              <a:defRPr/>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360" name="Google Shape;36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1" name="Google Shape;361;p52"/>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362" name="Google Shape;362;p52"/>
          <p:cNvSpPr/>
          <p:nvPr/>
        </p:nvSpPr>
        <p:spPr>
          <a:xfrm>
            <a:off x="283475" y="1477523"/>
            <a:ext cx="3185700" cy="31857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363" name="Google Shape;363;p52"/>
          <p:cNvSpPr/>
          <p:nvPr>
            <p:ph idx="3" type="pic"/>
          </p:nvPr>
        </p:nvSpPr>
        <p:spPr>
          <a:xfrm>
            <a:off x="471125" y="1278125"/>
            <a:ext cx="3309900" cy="3309900"/>
          </a:xfrm>
          <a:prstGeom prst="ellipse">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type="titleOnly">
  <p:cSld name="TITLE_ONLY">
    <p:spTree>
      <p:nvGrpSpPr>
        <p:cNvPr id="364" name="Shape 364"/>
        <p:cNvGrpSpPr/>
        <p:nvPr/>
      </p:nvGrpSpPr>
      <p:grpSpPr>
        <a:xfrm>
          <a:off x="0" y="0"/>
          <a:ext cx="0" cy="0"/>
          <a:chOff x="0" y="0"/>
          <a:chExt cx="0" cy="0"/>
        </a:xfrm>
      </p:grpSpPr>
      <p:sp>
        <p:nvSpPr>
          <p:cNvPr id="365" name="Google Shape;36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6" name="Google Shape;366;p53"/>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367" name="Google Shape;367;p53"/>
          <p:cNvSpPr/>
          <p:nvPr/>
        </p:nvSpPr>
        <p:spPr>
          <a:xfrm flipH="1">
            <a:off x="-16491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68" name="Google Shape;368;p53"/>
          <p:cNvSpPr/>
          <p:nvPr/>
        </p:nvSpPr>
        <p:spPr>
          <a:xfrm flipH="1" rot="10800000">
            <a:off x="85194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69" name="Google Shape;369;p53"/>
          <p:cNvSpPr/>
          <p:nvPr>
            <p:ph idx="2" type="pic"/>
          </p:nvPr>
        </p:nvSpPr>
        <p:spPr>
          <a:xfrm>
            <a:off x="893000" y="1434888"/>
            <a:ext cx="2273700" cy="2273700"/>
          </a:xfrm>
          <a:prstGeom prst="ellipse">
            <a:avLst/>
          </a:prstGeom>
          <a:noFill/>
          <a:ln cap="flat" cmpd="sng" w="19050">
            <a:solidFill>
              <a:schemeClr val="dk1"/>
            </a:solidFill>
            <a:prstDash val="solid"/>
            <a:round/>
            <a:headEnd len="sm" w="sm" type="none"/>
            <a:tailEnd len="sm" w="sm" type="none"/>
          </a:ln>
        </p:spPr>
      </p:sp>
      <p:sp>
        <p:nvSpPr>
          <p:cNvPr id="370" name="Google Shape;370;p53"/>
          <p:cNvSpPr txBox="1"/>
          <p:nvPr>
            <p:ph idx="3" type="subTitle"/>
          </p:nvPr>
        </p:nvSpPr>
        <p:spPr>
          <a:xfrm>
            <a:off x="9561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1" name="Google Shape;371;p53"/>
          <p:cNvSpPr txBox="1"/>
          <p:nvPr>
            <p:ph idx="4" type="body"/>
          </p:nvPr>
        </p:nvSpPr>
        <p:spPr>
          <a:xfrm>
            <a:off x="9561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372" name="Google Shape;372;p53"/>
          <p:cNvSpPr/>
          <p:nvPr>
            <p:ph idx="5" type="pic"/>
          </p:nvPr>
        </p:nvSpPr>
        <p:spPr>
          <a:xfrm>
            <a:off x="3435150" y="1434888"/>
            <a:ext cx="2273700" cy="2273700"/>
          </a:xfrm>
          <a:prstGeom prst="ellipse">
            <a:avLst/>
          </a:prstGeom>
          <a:noFill/>
          <a:ln cap="flat" cmpd="sng" w="19050">
            <a:solidFill>
              <a:schemeClr val="dk1"/>
            </a:solidFill>
            <a:prstDash val="solid"/>
            <a:round/>
            <a:headEnd len="sm" w="sm" type="none"/>
            <a:tailEnd len="sm" w="sm" type="none"/>
          </a:ln>
        </p:spPr>
      </p:sp>
      <p:sp>
        <p:nvSpPr>
          <p:cNvPr id="373" name="Google Shape;373;p53"/>
          <p:cNvSpPr/>
          <p:nvPr>
            <p:ph idx="6" type="pic"/>
          </p:nvPr>
        </p:nvSpPr>
        <p:spPr>
          <a:xfrm>
            <a:off x="5977300" y="1434888"/>
            <a:ext cx="2273700" cy="2273700"/>
          </a:xfrm>
          <a:prstGeom prst="ellipse">
            <a:avLst/>
          </a:prstGeom>
          <a:noFill/>
          <a:ln cap="flat" cmpd="sng" w="19050">
            <a:solidFill>
              <a:schemeClr val="dk1"/>
            </a:solidFill>
            <a:prstDash val="solid"/>
            <a:round/>
            <a:headEnd len="sm" w="sm" type="none"/>
            <a:tailEnd len="sm" w="sm" type="none"/>
          </a:ln>
        </p:spPr>
      </p:sp>
      <p:sp>
        <p:nvSpPr>
          <p:cNvPr id="374" name="Google Shape;374;p53"/>
          <p:cNvSpPr txBox="1"/>
          <p:nvPr>
            <p:ph idx="7" type="subTitle"/>
          </p:nvPr>
        </p:nvSpPr>
        <p:spPr>
          <a:xfrm>
            <a:off x="349830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5" name="Google Shape;375;p53"/>
          <p:cNvSpPr txBox="1"/>
          <p:nvPr>
            <p:ph idx="8" type="body"/>
          </p:nvPr>
        </p:nvSpPr>
        <p:spPr>
          <a:xfrm>
            <a:off x="349830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376" name="Google Shape;376;p53"/>
          <p:cNvSpPr txBox="1"/>
          <p:nvPr>
            <p:ph idx="9" type="subTitle"/>
          </p:nvPr>
        </p:nvSpPr>
        <p:spPr>
          <a:xfrm>
            <a:off x="60404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7" name="Google Shape;377;p53"/>
          <p:cNvSpPr txBox="1"/>
          <p:nvPr>
            <p:ph idx="13" type="body"/>
          </p:nvPr>
        </p:nvSpPr>
        <p:spPr>
          <a:xfrm>
            <a:off x="60404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ONE_COLUMN_TEXT">
    <p:spTree>
      <p:nvGrpSpPr>
        <p:cNvPr id="378" name="Shape 378"/>
        <p:cNvGrpSpPr/>
        <p:nvPr/>
      </p:nvGrpSpPr>
      <p:grpSpPr>
        <a:xfrm>
          <a:off x="0" y="0"/>
          <a:ext cx="0" cy="0"/>
          <a:chOff x="0" y="0"/>
          <a:chExt cx="0" cy="0"/>
        </a:xfrm>
      </p:grpSpPr>
      <p:sp>
        <p:nvSpPr>
          <p:cNvPr id="379" name="Google Shape;379;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0" name="Google Shape;380;p54"/>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381" name="Google Shape;381;p54"/>
          <p:cNvSpPr/>
          <p:nvPr/>
        </p:nvSpPr>
        <p:spPr>
          <a:xfrm>
            <a:off x="283475" y="1317561"/>
            <a:ext cx="3467100" cy="346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382" name="Google Shape;382;p54"/>
          <p:cNvSpPr/>
          <p:nvPr>
            <p:ph idx="2" type="pic"/>
          </p:nvPr>
        </p:nvSpPr>
        <p:spPr>
          <a:xfrm>
            <a:off x="487700" y="1100550"/>
            <a:ext cx="3602100" cy="3602100"/>
          </a:xfrm>
          <a:prstGeom prst="ellipse">
            <a:avLst/>
          </a:prstGeom>
          <a:noFill/>
          <a:ln cap="flat" cmpd="sng" w="19050">
            <a:solidFill>
              <a:schemeClr val="dk1"/>
            </a:solidFill>
            <a:prstDash val="solid"/>
            <a:round/>
            <a:headEnd len="sm" w="sm" type="none"/>
            <a:tailEnd len="sm" w="sm" type="none"/>
          </a:ln>
        </p:spPr>
      </p:sp>
      <p:sp>
        <p:nvSpPr>
          <p:cNvPr id="383" name="Google Shape;383;p54"/>
          <p:cNvSpPr/>
          <p:nvPr/>
        </p:nvSpPr>
        <p:spPr>
          <a:xfrm>
            <a:off x="5199624" y="1100550"/>
            <a:ext cx="3602100" cy="360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2"/>
              </a:solidFill>
              <a:latin typeface="Roboto Serif Medium"/>
              <a:ea typeface="Roboto Serif Medium"/>
              <a:cs typeface="Roboto Serif Medium"/>
              <a:sym typeface="Roboto Serif Medium"/>
            </a:endParaRPr>
          </a:p>
        </p:txBody>
      </p:sp>
      <p:sp>
        <p:nvSpPr>
          <p:cNvPr id="384" name="Google Shape;384;p54"/>
          <p:cNvSpPr txBox="1"/>
          <p:nvPr>
            <p:ph idx="3" type="subTitle"/>
          </p:nvPr>
        </p:nvSpPr>
        <p:spPr>
          <a:xfrm>
            <a:off x="5671825" y="1720250"/>
            <a:ext cx="2657700" cy="50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500"/>
              <a:buFont typeface="Roboto Serif"/>
              <a:buNone/>
              <a:defRPr b="1" sz="2500">
                <a:latin typeface="Roboto Serif"/>
                <a:ea typeface="Roboto Serif"/>
                <a:cs typeface="Roboto Serif"/>
                <a:sym typeface="Roboto Serif"/>
              </a:defRPr>
            </a:lvl1pPr>
            <a:lvl2pPr lvl="1">
              <a:spcBef>
                <a:spcPts val="0"/>
              </a:spcBef>
              <a:spcAft>
                <a:spcPts val="0"/>
              </a:spcAft>
              <a:buSzPts val="1400"/>
              <a:buFont typeface="Roboto Serif"/>
              <a:buNone/>
              <a:defRPr b="1">
                <a:latin typeface="Roboto Serif"/>
                <a:ea typeface="Roboto Serif"/>
                <a:cs typeface="Roboto Serif"/>
                <a:sym typeface="Roboto Serif"/>
              </a:defRPr>
            </a:lvl2pPr>
            <a:lvl3pPr lvl="2">
              <a:spcBef>
                <a:spcPts val="0"/>
              </a:spcBef>
              <a:spcAft>
                <a:spcPts val="0"/>
              </a:spcAft>
              <a:buSzPts val="1400"/>
              <a:buFont typeface="Roboto Serif"/>
              <a:buNone/>
              <a:defRPr b="1">
                <a:latin typeface="Roboto Serif"/>
                <a:ea typeface="Roboto Serif"/>
                <a:cs typeface="Roboto Serif"/>
                <a:sym typeface="Roboto Serif"/>
              </a:defRPr>
            </a:lvl3pPr>
            <a:lvl4pPr lvl="3">
              <a:spcBef>
                <a:spcPts val="0"/>
              </a:spcBef>
              <a:spcAft>
                <a:spcPts val="0"/>
              </a:spcAft>
              <a:buSzPts val="1400"/>
              <a:buFont typeface="Roboto Serif"/>
              <a:buNone/>
              <a:defRPr b="1">
                <a:latin typeface="Roboto Serif"/>
                <a:ea typeface="Roboto Serif"/>
                <a:cs typeface="Roboto Serif"/>
                <a:sym typeface="Roboto Serif"/>
              </a:defRPr>
            </a:lvl4pPr>
            <a:lvl5pPr lvl="4">
              <a:spcBef>
                <a:spcPts val="0"/>
              </a:spcBef>
              <a:spcAft>
                <a:spcPts val="0"/>
              </a:spcAft>
              <a:buSzPts val="1400"/>
              <a:buFont typeface="Roboto Serif"/>
              <a:buNone/>
              <a:defRPr b="1">
                <a:latin typeface="Roboto Serif"/>
                <a:ea typeface="Roboto Serif"/>
                <a:cs typeface="Roboto Serif"/>
                <a:sym typeface="Roboto Serif"/>
              </a:defRPr>
            </a:lvl5pPr>
            <a:lvl6pPr lvl="5">
              <a:spcBef>
                <a:spcPts val="0"/>
              </a:spcBef>
              <a:spcAft>
                <a:spcPts val="0"/>
              </a:spcAft>
              <a:buSzPts val="1400"/>
              <a:buFont typeface="Roboto Serif"/>
              <a:buNone/>
              <a:defRPr b="1">
                <a:latin typeface="Roboto Serif"/>
                <a:ea typeface="Roboto Serif"/>
                <a:cs typeface="Roboto Serif"/>
                <a:sym typeface="Roboto Serif"/>
              </a:defRPr>
            </a:lvl6pPr>
            <a:lvl7pPr lvl="6">
              <a:spcBef>
                <a:spcPts val="0"/>
              </a:spcBef>
              <a:spcAft>
                <a:spcPts val="0"/>
              </a:spcAft>
              <a:buSzPts val="1400"/>
              <a:buFont typeface="Roboto Serif"/>
              <a:buNone/>
              <a:defRPr b="1">
                <a:latin typeface="Roboto Serif"/>
                <a:ea typeface="Roboto Serif"/>
                <a:cs typeface="Roboto Serif"/>
                <a:sym typeface="Roboto Serif"/>
              </a:defRPr>
            </a:lvl7pPr>
            <a:lvl8pPr lvl="7">
              <a:spcBef>
                <a:spcPts val="0"/>
              </a:spcBef>
              <a:spcAft>
                <a:spcPts val="0"/>
              </a:spcAft>
              <a:buSzPts val="1400"/>
              <a:buFont typeface="Roboto Serif"/>
              <a:buNone/>
              <a:defRPr b="1">
                <a:latin typeface="Roboto Serif"/>
                <a:ea typeface="Roboto Serif"/>
                <a:cs typeface="Roboto Serif"/>
                <a:sym typeface="Roboto Serif"/>
              </a:defRPr>
            </a:lvl8pPr>
            <a:lvl9pPr lvl="8">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385" name="Google Shape;385;p54"/>
          <p:cNvSpPr txBox="1"/>
          <p:nvPr>
            <p:ph idx="4" type="body"/>
          </p:nvPr>
        </p:nvSpPr>
        <p:spPr>
          <a:xfrm>
            <a:off x="5545525" y="2226050"/>
            <a:ext cx="2910300" cy="1517100"/>
          </a:xfrm>
          <a:prstGeom prst="rect">
            <a:avLst/>
          </a:prstGeom>
        </p:spPr>
        <p:txBody>
          <a:bodyPr anchorCtr="0" anchor="ctr" bIns="91425" lIns="91425" spcFirstLastPara="1" rIns="91425" wrap="square" tIns="91425">
            <a:noAutofit/>
          </a:bodyPr>
          <a:lstStyle>
            <a:lvl1pPr indent="-355600" lvl="0" marL="457200" algn="ctr">
              <a:lnSpc>
                <a:spcPct val="100000"/>
              </a:lnSpc>
              <a:spcBef>
                <a:spcPts val="0"/>
              </a:spcBef>
              <a:spcAft>
                <a:spcPts val="0"/>
              </a:spcAft>
              <a:buSzPts val="2000"/>
              <a:buFont typeface="Roboto"/>
              <a:buChar char="●"/>
              <a:defRPr sz="2000"/>
            </a:lvl1pPr>
            <a:lvl2pPr indent="-355600" lvl="1" marL="914400" algn="ctr">
              <a:lnSpc>
                <a:spcPct val="100000"/>
              </a:lnSpc>
              <a:spcBef>
                <a:spcPts val="0"/>
              </a:spcBef>
              <a:spcAft>
                <a:spcPts val="0"/>
              </a:spcAft>
              <a:buSzPts val="2000"/>
              <a:buFont typeface="Roboto"/>
              <a:buChar char="○"/>
              <a:defRPr sz="2000"/>
            </a:lvl2pPr>
            <a:lvl3pPr indent="-355600" lvl="2" marL="1371600" algn="ctr">
              <a:lnSpc>
                <a:spcPct val="100000"/>
              </a:lnSpc>
              <a:spcBef>
                <a:spcPts val="0"/>
              </a:spcBef>
              <a:spcAft>
                <a:spcPts val="0"/>
              </a:spcAft>
              <a:buSzPts val="2000"/>
              <a:buFont typeface="Roboto"/>
              <a:buChar char="■"/>
              <a:defRPr sz="2000"/>
            </a:lvl3pPr>
            <a:lvl4pPr indent="-355600" lvl="3" marL="1828800" algn="ctr">
              <a:lnSpc>
                <a:spcPct val="100000"/>
              </a:lnSpc>
              <a:spcBef>
                <a:spcPts val="0"/>
              </a:spcBef>
              <a:spcAft>
                <a:spcPts val="0"/>
              </a:spcAft>
              <a:buSzPts val="2000"/>
              <a:buFont typeface="Roboto"/>
              <a:buChar char="●"/>
              <a:defRPr sz="2000"/>
            </a:lvl4pPr>
            <a:lvl5pPr indent="-355600" lvl="4" marL="2286000" algn="ctr">
              <a:lnSpc>
                <a:spcPct val="100000"/>
              </a:lnSpc>
              <a:spcBef>
                <a:spcPts val="0"/>
              </a:spcBef>
              <a:spcAft>
                <a:spcPts val="0"/>
              </a:spcAft>
              <a:buSzPts val="2000"/>
              <a:buFont typeface="Roboto"/>
              <a:buChar char="○"/>
              <a:defRPr sz="2000"/>
            </a:lvl5pPr>
            <a:lvl6pPr indent="-355600" lvl="5" marL="2743200" algn="ctr">
              <a:lnSpc>
                <a:spcPct val="100000"/>
              </a:lnSpc>
              <a:spcBef>
                <a:spcPts val="0"/>
              </a:spcBef>
              <a:spcAft>
                <a:spcPts val="0"/>
              </a:spcAft>
              <a:buSzPts val="2000"/>
              <a:buFont typeface="Roboto"/>
              <a:buChar char="■"/>
              <a:defRPr sz="2000"/>
            </a:lvl6pPr>
            <a:lvl7pPr indent="-355600" lvl="6" marL="3200400" algn="ctr">
              <a:lnSpc>
                <a:spcPct val="100000"/>
              </a:lnSpc>
              <a:spcBef>
                <a:spcPts val="0"/>
              </a:spcBef>
              <a:spcAft>
                <a:spcPts val="0"/>
              </a:spcAft>
              <a:buSzPts val="2000"/>
              <a:buFont typeface="Roboto"/>
              <a:buChar char="●"/>
              <a:defRPr sz="2000"/>
            </a:lvl7pPr>
            <a:lvl8pPr indent="-355600" lvl="7" marL="3657600" algn="ctr">
              <a:lnSpc>
                <a:spcPct val="100000"/>
              </a:lnSpc>
              <a:spcBef>
                <a:spcPts val="0"/>
              </a:spcBef>
              <a:spcAft>
                <a:spcPts val="0"/>
              </a:spcAft>
              <a:buSzPts val="2000"/>
              <a:buFont typeface="Roboto"/>
              <a:buChar char="○"/>
              <a:defRPr sz="2000"/>
            </a:lvl8pPr>
            <a:lvl9pPr indent="-355600" lvl="8" marL="4114800" algn="ctr">
              <a:lnSpc>
                <a:spcPct val="100000"/>
              </a:lnSpc>
              <a:spcBef>
                <a:spcPts val="0"/>
              </a:spcBef>
              <a:spcAft>
                <a:spcPts val="0"/>
              </a:spcAft>
              <a:buSzPts val="2000"/>
              <a:buFont typeface="Roboto"/>
              <a:buChar char="■"/>
              <a:defRPr sz="2000"/>
            </a:lvl9pPr>
          </a:lstStyle>
          <a:p/>
        </p:txBody>
      </p:sp>
      <p:sp>
        <p:nvSpPr>
          <p:cNvPr id="386" name="Google Shape;386;p54"/>
          <p:cNvSpPr/>
          <p:nvPr>
            <p:ph idx="5" type="pic"/>
          </p:nvPr>
        </p:nvSpPr>
        <p:spPr>
          <a:xfrm>
            <a:off x="3421975" y="1476825"/>
            <a:ext cx="1517100" cy="1517100"/>
          </a:xfrm>
          <a:prstGeom prst="ellipse">
            <a:avLst/>
          </a:prstGeom>
          <a:noFill/>
          <a:ln cap="flat" cmpd="sng" w="19050">
            <a:solidFill>
              <a:schemeClr val="dk1"/>
            </a:solidFill>
            <a:prstDash val="solid"/>
            <a:round/>
            <a:headEnd len="sm" w="sm" type="none"/>
            <a:tailEnd len="sm" w="sm" type="none"/>
          </a:ln>
        </p:spPr>
      </p:sp>
      <p:sp>
        <p:nvSpPr>
          <p:cNvPr id="387" name="Google Shape;387;p54"/>
          <p:cNvSpPr txBox="1"/>
          <p:nvPr>
            <p:ph idx="6" type="body"/>
          </p:nvPr>
        </p:nvSpPr>
        <p:spPr>
          <a:xfrm>
            <a:off x="5671825" y="3743150"/>
            <a:ext cx="2657700" cy="5058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lnSpc>
                <a:spcPct val="100000"/>
              </a:lnSpc>
              <a:spcBef>
                <a:spcPts val="0"/>
              </a:spcBef>
              <a:spcAft>
                <a:spcPts val="0"/>
              </a:spcAft>
              <a:buSzPts val="1200"/>
              <a:buFont typeface="Roboto"/>
              <a:buChar char="○"/>
              <a:defRPr sz="1200"/>
            </a:lvl2pPr>
            <a:lvl3pPr indent="-304800" lvl="2" marL="1371600" algn="ctr">
              <a:lnSpc>
                <a:spcPct val="100000"/>
              </a:lnSpc>
              <a:spcBef>
                <a:spcPts val="0"/>
              </a:spcBef>
              <a:spcAft>
                <a:spcPts val="0"/>
              </a:spcAft>
              <a:buSzPts val="1200"/>
              <a:buFont typeface="Roboto"/>
              <a:buChar char="■"/>
              <a:defRPr sz="1200"/>
            </a:lvl3pPr>
            <a:lvl4pPr indent="-304800" lvl="3" marL="1828800" algn="ctr">
              <a:lnSpc>
                <a:spcPct val="100000"/>
              </a:lnSpc>
              <a:spcBef>
                <a:spcPts val="0"/>
              </a:spcBef>
              <a:spcAft>
                <a:spcPts val="0"/>
              </a:spcAft>
              <a:buSzPts val="1200"/>
              <a:buFont typeface="Roboto"/>
              <a:buChar char="●"/>
              <a:defRPr sz="1200"/>
            </a:lvl4pPr>
            <a:lvl5pPr indent="-304800" lvl="4" marL="2286000" algn="ctr">
              <a:lnSpc>
                <a:spcPct val="100000"/>
              </a:lnSpc>
              <a:spcBef>
                <a:spcPts val="0"/>
              </a:spcBef>
              <a:spcAft>
                <a:spcPts val="0"/>
              </a:spcAft>
              <a:buSzPts val="1200"/>
              <a:buFont typeface="Roboto"/>
              <a:buChar char="○"/>
              <a:defRPr sz="1200"/>
            </a:lvl5pPr>
            <a:lvl6pPr indent="-304800" lvl="5" marL="2743200" algn="ctr">
              <a:lnSpc>
                <a:spcPct val="100000"/>
              </a:lnSpc>
              <a:spcBef>
                <a:spcPts val="0"/>
              </a:spcBef>
              <a:spcAft>
                <a:spcPts val="0"/>
              </a:spcAft>
              <a:buSzPts val="1200"/>
              <a:buFont typeface="Roboto"/>
              <a:buChar char="■"/>
              <a:defRPr sz="1200"/>
            </a:lvl6pPr>
            <a:lvl7pPr indent="-304800" lvl="6" marL="3200400" algn="ctr">
              <a:lnSpc>
                <a:spcPct val="100000"/>
              </a:lnSpc>
              <a:spcBef>
                <a:spcPts val="0"/>
              </a:spcBef>
              <a:spcAft>
                <a:spcPts val="0"/>
              </a:spcAft>
              <a:buSzPts val="1200"/>
              <a:buFont typeface="Roboto"/>
              <a:buChar char="●"/>
              <a:defRPr sz="1200"/>
            </a:lvl7pPr>
            <a:lvl8pPr indent="-304800" lvl="7" marL="3657600" algn="ctr">
              <a:lnSpc>
                <a:spcPct val="100000"/>
              </a:lnSpc>
              <a:spcBef>
                <a:spcPts val="0"/>
              </a:spcBef>
              <a:spcAft>
                <a:spcPts val="0"/>
              </a:spcAft>
              <a:buSzPts val="1200"/>
              <a:buFont typeface="Roboto"/>
              <a:buChar char="○"/>
              <a:defRPr sz="1200"/>
            </a:lvl8pPr>
            <a:lvl9pPr indent="-304800" lvl="8" marL="4114800" algn="ctr">
              <a:lnSpc>
                <a:spcPct val="100000"/>
              </a:lnSpc>
              <a:spcBef>
                <a:spcPts val="0"/>
              </a:spcBef>
              <a:spcAft>
                <a:spcPts val="0"/>
              </a:spcAft>
              <a:buSzPts val="1200"/>
              <a:buFont typeface="Roboto"/>
              <a:buChar char="■"/>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1">
  <p:cSld name="MAIN_POINT">
    <p:spTree>
      <p:nvGrpSpPr>
        <p:cNvPr id="388" name="Shape 388"/>
        <p:cNvGrpSpPr/>
        <p:nvPr/>
      </p:nvGrpSpPr>
      <p:grpSpPr>
        <a:xfrm>
          <a:off x="0" y="0"/>
          <a:ext cx="0" cy="0"/>
          <a:chOff x="0" y="0"/>
          <a:chExt cx="0" cy="0"/>
        </a:xfrm>
      </p:grpSpPr>
      <p:sp>
        <p:nvSpPr>
          <p:cNvPr id="389" name="Google Shape;389;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0" name="Google Shape;390;p55"/>
          <p:cNvSpPr/>
          <p:nvPr>
            <p:ph idx="2" type="pic"/>
          </p:nvPr>
        </p:nvSpPr>
        <p:spPr>
          <a:xfrm>
            <a:off x="-1862775" y="0"/>
            <a:ext cx="5143500" cy="5143500"/>
          </a:xfrm>
          <a:prstGeom prst="flowChartDelay">
            <a:avLst/>
          </a:prstGeom>
          <a:noFill/>
          <a:ln cap="flat" cmpd="sng" w="19050">
            <a:solidFill>
              <a:schemeClr val="dk1"/>
            </a:solidFill>
            <a:prstDash val="solid"/>
            <a:round/>
            <a:headEnd len="sm" w="sm" type="none"/>
            <a:tailEnd len="sm" w="sm" type="none"/>
          </a:ln>
        </p:spPr>
      </p:sp>
      <p:sp>
        <p:nvSpPr>
          <p:cNvPr id="391" name="Google Shape;391;p55"/>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3800"/>
              <a:buFont typeface="Roboto Serif"/>
              <a:buNone/>
              <a:defRPr b="1" sz="3800">
                <a:latin typeface="Roboto Serif"/>
                <a:ea typeface="Roboto Serif"/>
                <a:cs typeface="Roboto Serif"/>
                <a:sym typeface="Roboto Serif"/>
              </a:defRPr>
            </a:lvl1pPr>
            <a:lvl2pPr lvl="1">
              <a:lnSpc>
                <a:spcPct val="100000"/>
              </a:lnSpc>
              <a:spcBef>
                <a:spcPts val="0"/>
              </a:spcBef>
              <a:spcAft>
                <a:spcPts val="0"/>
              </a:spcAft>
              <a:buSzPts val="3800"/>
              <a:buFont typeface="Roboto Serif"/>
              <a:buNone/>
              <a:defRPr b="1" sz="3800">
                <a:latin typeface="Roboto Serif"/>
                <a:ea typeface="Roboto Serif"/>
                <a:cs typeface="Roboto Serif"/>
                <a:sym typeface="Roboto Serif"/>
              </a:defRPr>
            </a:lvl2pPr>
            <a:lvl3pPr lvl="2">
              <a:lnSpc>
                <a:spcPct val="100000"/>
              </a:lnSpc>
              <a:spcBef>
                <a:spcPts val="0"/>
              </a:spcBef>
              <a:spcAft>
                <a:spcPts val="0"/>
              </a:spcAft>
              <a:buSzPts val="3800"/>
              <a:buFont typeface="Roboto Serif"/>
              <a:buNone/>
              <a:defRPr b="1" sz="3800">
                <a:latin typeface="Roboto Serif"/>
                <a:ea typeface="Roboto Serif"/>
                <a:cs typeface="Roboto Serif"/>
                <a:sym typeface="Roboto Serif"/>
              </a:defRPr>
            </a:lvl3pPr>
            <a:lvl4pPr lvl="3">
              <a:lnSpc>
                <a:spcPct val="100000"/>
              </a:lnSpc>
              <a:spcBef>
                <a:spcPts val="0"/>
              </a:spcBef>
              <a:spcAft>
                <a:spcPts val="0"/>
              </a:spcAft>
              <a:buSzPts val="3800"/>
              <a:buFont typeface="Roboto Serif"/>
              <a:buNone/>
              <a:defRPr b="1" sz="3800">
                <a:latin typeface="Roboto Serif"/>
                <a:ea typeface="Roboto Serif"/>
                <a:cs typeface="Roboto Serif"/>
                <a:sym typeface="Roboto Serif"/>
              </a:defRPr>
            </a:lvl4pPr>
            <a:lvl5pPr lvl="4">
              <a:lnSpc>
                <a:spcPct val="100000"/>
              </a:lnSpc>
              <a:spcBef>
                <a:spcPts val="0"/>
              </a:spcBef>
              <a:spcAft>
                <a:spcPts val="0"/>
              </a:spcAft>
              <a:buSzPts val="3800"/>
              <a:buFont typeface="Roboto Serif"/>
              <a:buNone/>
              <a:defRPr b="1" sz="3800">
                <a:latin typeface="Roboto Serif"/>
                <a:ea typeface="Roboto Serif"/>
                <a:cs typeface="Roboto Serif"/>
                <a:sym typeface="Roboto Serif"/>
              </a:defRPr>
            </a:lvl5pPr>
            <a:lvl6pPr lvl="5">
              <a:lnSpc>
                <a:spcPct val="100000"/>
              </a:lnSpc>
              <a:spcBef>
                <a:spcPts val="0"/>
              </a:spcBef>
              <a:spcAft>
                <a:spcPts val="0"/>
              </a:spcAft>
              <a:buSzPts val="3800"/>
              <a:buFont typeface="Roboto Serif"/>
              <a:buNone/>
              <a:defRPr b="1" sz="3800">
                <a:latin typeface="Roboto Serif"/>
                <a:ea typeface="Roboto Serif"/>
                <a:cs typeface="Roboto Serif"/>
                <a:sym typeface="Roboto Serif"/>
              </a:defRPr>
            </a:lvl6pPr>
            <a:lvl7pPr lvl="6">
              <a:lnSpc>
                <a:spcPct val="100000"/>
              </a:lnSpc>
              <a:spcBef>
                <a:spcPts val="0"/>
              </a:spcBef>
              <a:spcAft>
                <a:spcPts val="0"/>
              </a:spcAft>
              <a:buSzPts val="3800"/>
              <a:buFont typeface="Roboto Serif"/>
              <a:buNone/>
              <a:defRPr b="1" sz="3800">
                <a:latin typeface="Roboto Serif"/>
                <a:ea typeface="Roboto Serif"/>
                <a:cs typeface="Roboto Serif"/>
                <a:sym typeface="Roboto Serif"/>
              </a:defRPr>
            </a:lvl7pPr>
            <a:lvl8pPr lvl="7">
              <a:lnSpc>
                <a:spcPct val="100000"/>
              </a:lnSpc>
              <a:spcBef>
                <a:spcPts val="0"/>
              </a:spcBef>
              <a:spcAft>
                <a:spcPts val="0"/>
              </a:spcAft>
              <a:buSzPts val="3800"/>
              <a:buFont typeface="Roboto Serif"/>
              <a:buNone/>
              <a:defRPr b="1" sz="3800">
                <a:latin typeface="Roboto Serif"/>
                <a:ea typeface="Roboto Serif"/>
                <a:cs typeface="Roboto Serif"/>
                <a:sym typeface="Roboto Serif"/>
              </a:defRPr>
            </a:lvl8pPr>
            <a:lvl9pPr lvl="8">
              <a:lnSpc>
                <a:spcPct val="100000"/>
              </a:lnSpc>
              <a:spcBef>
                <a:spcPts val="0"/>
              </a:spcBef>
              <a:spcAft>
                <a:spcPts val="0"/>
              </a:spcAft>
              <a:buSzPts val="3800"/>
              <a:buFont typeface="Roboto Serif"/>
              <a:buNone/>
              <a:defRPr b="1" sz="3800">
                <a:latin typeface="Roboto Serif"/>
                <a:ea typeface="Roboto Serif"/>
                <a:cs typeface="Roboto Serif"/>
                <a:sym typeface="Roboto Serif"/>
              </a:defRPr>
            </a:lvl9pPr>
          </a:lstStyle>
          <a:p/>
        </p:txBody>
      </p:sp>
      <p:sp>
        <p:nvSpPr>
          <p:cNvPr id="392" name="Google Shape;392;p55"/>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Roboto"/>
              <a:buChar char="●"/>
              <a:defRPr/>
            </a:lvl1pPr>
            <a:lvl2pPr indent="-317500" lvl="1" marL="914400">
              <a:spcBef>
                <a:spcPts val="0"/>
              </a:spcBef>
              <a:spcAft>
                <a:spcPts val="0"/>
              </a:spcAft>
              <a:buSzPts val="1400"/>
              <a:buFont typeface="Roboto"/>
              <a:buChar char="○"/>
              <a:defRPr/>
            </a:lvl2pPr>
            <a:lvl3pPr indent="-317500" lvl="2" marL="1371600">
              <a:spcBef>
                <a:spcPts val="0"/>
              </a:spcBef>
              <a:spcAft>
                <a:spcPts val="0"/>
              </a:spcAft>
              <a:buSzPts val="1400"/>
              <a:buFont typeface="Roboto"/>
              <a:buChar char="■"/>
              <a:defRPr/>
            </a:lvl3pPr>
            <a:lvl4pPr indent="-317500" lvl="3" marL="1828800">
              <a:spcBef>
                <a:spcPts val="0"/>
              </a:spcBef>
              <a:spcAft>
                <a:spcPts val="0"/>
              </a:spcAft>
              <a:buSzPts val="1400"/>
              <a:buFont typeface="Roboto"/>
              <a:buChar char="●"/>
              <a:defRPr/>
            </a:lvl4pPr>
            <a:lvl5pPr indent="-317500" lvl="4" marL="2286000">
              <a:spcBef>
                <a:spcPts val="0"/>
              </a:spcBef>
              <a:spcAft>
                <a:spcPts val="0"/>
              </a:spcAft>
              <a:buSzPts val="1400"/>
              <a:buFont typeface="Roboto"/>
              <a:buChar char="○"/>
              <a:defRPr/>
            </a:lvl5pPr>
            <a:lvl6pPr indent="-317500" lvl="5" marL="2743200">
              <a:spcBef>
                <a:spcPts val="0"/>
              </a:spcBef>
              <a:spcAft>
                <a:spcPts val="0"/>
              </a:spcAft>
              <a:buSzPts val="1400"/>
              <a:buFont typeface="Roboto"/>
              <a:buChar char="■"/>
              <a:defRPr/>
            </a:lvl6pPr>
            <a:lvl7pPr indent="-317500" lvl="6" marL="3200400">
              <a:spcBef>
                <a:spcPts val="0"/>
              </a:spcBef>
              <a:spcAft>
                <a:spcPts val="0"/>
              </a:spcAft>
              <a:buSzPts val="1400"/>
              <a:buFont typeface="Roboto"/>
              <a:buChar char="●"/>
              <a:defRPr/>
            </a:lvl7pPr>
            <a:lvl8pPr indent="-317500" lvl="7" marL="3657600">
              <a:spcBef>
                <a:spcPts val="0"/>
              </a:spcBef>
              <a:spcAft>
                <a:spcPts val="0"/>
              </a:spcAft>
              <a:buSzPts val="1400"/>
              <a:buFont typeface="Roboto"/>
              <a:buChar char="○"/>
              <a:defRPr/>
            </a:lvl8pPr>
            <a:lvl9pPr indent="-317500" lvl="8" marL="4114800">
              <a:spcBef>
                <a:spcPts val="0"/>
              </a:spcBef>
              <a:spcAft>
                <a:spcPts val="0"/>
              </a:spcAft>
              <a:buSzPts val="1400"/>
              <a:buFont typeface="Roboto"/>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2">
  <p:cSld name="MAIN_POINT_1">
    <p:spTree>
      <p:nvGrpSpPr>
        <p:cNvPr id="393" name="Shape 393"/>
        <p:cNvGrpSpPr/>
        <p:nvPr/>
      </p:nvGrpSpPr>
      <p:grpSpPr>
        <a:xfrm>
          <a:off x="0" y="0"/>
          <a:ext cx="0" cy="0"/>
          <a:chOff x="0" y="0"/>
          <a:chExt cx="0" cy="0"/>
        </a:xfrm>
      </p:grpSpPr>
      <p:sp>
        <p:nvSpPr>
          <p:cNvPr id="394" name="Google Shape;394;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5" name="Google Shape;395;p56"/>
          <p:cNvSpPr/>
          <p:nvPr>
            <p:ph idx="2" type="pic"/>
          </p:nvPr>
        </p:nvSpPr>
        <p:spPr>
          <a:xfrm>
            <a:off x="-1862775" y="0"/>
            <a:ext cx="5143500" cy="5143500"/>
          </a:xfrm>
          <a:prstGeom prst="flowChartDelay">
            <a:avLst/>
          </a:prstGeom>
          <a:noFill/>
          <a:ln cap="flat" cmpd="sng" w="19050">
            <a:solidFill>
              <a:schemeClr val="lt1"/>
            </a:solidFill>
            <a:prstDash val="solid"/>
            <a:round/>
            <a:headEnd len="sm" w="sm" type="none"/>
            <a:tailEnd len="sm" w="sm" type="none"/>
          </a:ln>
        </p:spPr>
      </p:sp>
      <p:sp>
        <p:nvSpPr>
          <p:cNvPr id="396" name="Google Shape;396;p56"/>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9pPr>
          </a:lstStyle>
          <a:p/>
        </p:txBody>
      </p:sp>
      <p:sp>
        <p:nvSpPr>
          <p:cNvPr id="397" name="Google Shape;397;p56"/>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Roboto"/>
              <a:buChar char="●"/>
              <a:defRPr>
                <a:solidFill>
                  <a:schemeClr val="lt1"/>
                </a:solidFill>
              </a:defRPr>
            </a:lvl1pPr>
            <a:lvl2pPr indent="-317500" lvl="1" marL="914400">
              <a:spcBef>
                <a:spcPts val="0"/>
              </a:spcBef>
              <a:spcAft>
                <a:spcPts val="0"/>
              </a:spcAft>
              <a:buClr>
                <a:schemeClr val="lt1"/>
              </a:buClr>
              <a:buSzPts val="1400"/>
              <a:buFont typeface="Roboto"/>
              <a:buChar char="○"/>
              <a:defRPr>
                <a:solidFill>
                  <a:schemeClr val="lt1"/>
                </a:solidFill>
              </a:defRPr>
            </a:lvl2pPr>
            <a:lvl3pPr indent="-317500" lvl="2" marL="1371600">
              <a:spcBef>
                <a:spcPts val="0"/>
              </a:spcBef>
              <a:spcAft>
                <a:spcPts val="0"/>
              </a:spcAft>
              <a:buClr>
                <a:schemeClr val="lt1"/>
              </a:buClr>
              <a:buSzPts val="1400"/>
              <a:buFont typeface="Roboto"/>
              <a:buChar char="■"/>
              <a:defRPr>
                <a:solidFill>
                  <a:schemeClr val="lt1"/>
                </a:solidFill>
              </a:defRPr>
            </a:lvl3pPr>
            <a:lvl4pPr indent="-317500" lvl="3" marL="1828800">
              <a:spcBef>
                <a:spcPts val="0"/>
              </a:spcBef>
              <a:spcAft>
                <a:spcPts val="0"/>
              </a:spcAft>
              <a:buClr>
                <a:schemeClr val="lt1"/>
              </a:buClr>
              <a:buSzPts val="1400"/>
              <a:buFont typeface="Roboto"/>
              <a:buChar char="●"/>
              <a:defRPr>
                <a:solidFill>
                  <a:schemeClr val="lt1"/>
                </a:solidFill>
              </a:defRPr>
            </a:lvl4pPr>
            <a:lvl5pPr indent="-317500" lvl="4" marL="2286000">
              <a:spcBef>
                <a:spcPts val="0"/>
              </a:spcBef>
              <a:spcAft>
                <a:spcPts val="0"/>
              </a:spcAft>
              <a:buClr>
                <a:schemeClr val="lt1"/>
              </a:buClr>
              <a:buSzPts val="1400"/>
              <a:buFont typeface="Roboto"/>
              <a:buChar char="○"/>
              <a:defRPr>
                <a:solidFill>
                  <a:schemeClr val="lt1"/>
                </a:solidFill>
              </a:defRPr>
            </a:lvl5pPr>
            <a:lvl6pPr indent="-317500" lvl="5" marL="2743200">
              <a:spcBef>
                <a:spcPts val="0"/>
              </a:spcBef>
              <a:spcAft>
                <a:spcPts val="0"/>
              </a:spcAft>
              <a:buClr>
                <a:schemeClr val="lt1"/>
              </a:buClr>
              <a:buSzPts val="1400"/>
              <a:buFont typeface="Roboto"/>
              <a:buChar char="■"/>
              <a:defRPr>
                <a:solidFill>
                  <a:schemeClr val="lt1"/>
                </a:solidFill>
              </a:defRPr>
            </a:lvl6pPr>
            <a:lvl7pPr indent="-317500" lvl="6" marL="3200400">
              <a:spcBef>
                <a:spcPts val="0"/>
              </a:spcBef>
              <a:spcAft>
                <a:spcPts val="0"/>
              </a:spcAft>
              <a:buClr>
                <a:schemeClr val="lt1"/>
              </a:buClr>
              <a:buSzPts val="1400"/>
              <a:buFont typeface="Roboto"/>
              <a:buChar char="●"/>
              <a:defRPr>
                <a:solidFill>
                  <a:schemeClr val="lt1"/>
                </a:solidFill>
              </a:defRPr>
            </a:lvl7pPr>
            <a:lvl8pPr indent="-317500" lvl="7" marL="3657600">
              <a:spcBef>
                <a:spcPts val="0"/>
              </a:spcBef>
              <a:spcAft>
                <a:spcPts val="0"/>
              </a:spcAft>
              <a:buClr>
                <a:schemeClr val="lt1"/>
              </a:buClr>
              <a:buSzPts val="1400"/>
              <a:buFont typeface="Roboto"/>
              <a:buChar char="○"/>
              <a:defRPr>
                <a:solidFill>
                  <a:schemeClr val="lt1"/>
                </a:solidFill>
              </a:defRPr>
            </a:lvl8pPr>
            <a:lvl9pPr indent="-317500" lvl="8" marL="4114800">
              <a:spcBef>
                <a:spcPts val="0"/>
              </a:spcBef>
              <a:spcAft>
                <a:spcPts val="0"/>
              </a:spcAft>
              <a:buClr>
                <a:schemeClr val="lt1"/>
              </a:buClr>
              <a:buSzPts val="1400"/>
              <a:buFont typeface="Roboto"/>
              <a:buChar char="■"/>
              <a:defRPr>
                <a:solidFill>
                  <a:schemeClr val="lt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Gallery">
  <p:cSld name="CUSTOM">
    <p:spTree>
      <p:nvGrpSpPr>
        <p:cNvPr id="398" name="Shape 398"/>
        <p:cNvGrpSpPr/>
        <p:nvPr/>
      </p:nvGrpSpPr>
      <p:grpSpPr>
        <a:xfrm>
          <a:off x="0" y="0"/>
          <a:ext cx="0" cy="0"/>
          <a:chOff x="0" y="0"/>
          <a:chExt cx="0" cy="0"/>
        </a:xfrm>
      </p:grpSpPr>
      <p:sp>
        <p:nvSpPr>
          <p:cNvPr id="399" name="Google Shape;399;p57"/>
          <p:cNvSpPr/>
          <p:nvPr>
            <p:ph idx="2" type="pic"/>
          </p:nvPr>
        </p:nvSpPr>
        <p:spPr>
          <a:xfrm>
            <a:off x="3539925" y="243425"/>
            <a:ext cx="1696800" cy="1696800"/>
          </a:xfrm>
          <a:prstGeom prst="ellipse">
            <a:avLst/>
          </a:prstGeom>
          <a:noFill/>
          <a:ln cap="flat" cmpd="sng" w="19050">
            <a:solidFill>
              <a:schemeClr val="lt1"/>
            </a:solidFill>
            <a:prstDash val="solid"/>
            <a:round/>
            <a:headEnd len="sm" w="sm" type="none"/>
            <a:tailEnd len="sm" w="sm" type="none"/>
          </a:ln>
        </p:spPr>
      </p:sp>
      <p:sp>
        <p:nvSpPr>
          <p:cNvPr id="400" name="Google Shape;400;p57"/>
          <p:cNvSpPr/>
          <p:nvPr>
            <p:ph idx="3" type="pic"/>
          </p:nvPr>
        </p:nvSpPr>
        <p:spPr>
          <a:xfrm>
            <a:off x="6620900" y="1364900"/>
            <a:ext cx="2147400" cy="2147400"/>
          </a:xfrm>
          <a:prstGeom prst="ellipse">
            <a:avLst/>
          </a:prstGeom>
          <a:noFill/>
          <a:ln cap="flat" cmpd="sng" w="19050">
            <a:solidFill>
              <a:schemeClr val="lt1"/>
            </a:solidFill>
            <a:prstDash val="solid"/>
            <a:round/>
            <a:headEnd len="sm" w="sm" type="none"/>
            <a:tailEnd len="sm" w="sm" type="none"/>
          </a:ln>
        </p:spPr>
      </p:sp>
      <p:sp>
        <p:nvSpPr>
          <p:cNvPr id="401" name="Google Shape;401;p57"/>
          <p:cNvSpPr/>
          <p:nvPr>
            <p:ph idx="4" type="pic"/>
          </p:nvPr>
        </p:nvSpPr>
        <p:spPr>
          <a:xfrm>
            <a:off x="264725" y="1831950"/>
            <a:ext cx="2789700" cy="2789700"/>
          </a:xfrm>
          <a:prstGeom prst="ellipse">
            <a:avLst/>
          </a:prstGeom>
          <a:noFill/>
          <a:ln cap="flat" cmpd="sng" w="19050">
            <a:solidFill>
              <a:schemeClr val="lt1"/>
            </a:solidFill>
            <a:prstDash val="solid"/>
            <a:round/>
            <a:headEnd len="sm" w="sm" type="none"/>
            <a:tailEnd len="sm" w="sm" type="none"/>
          </a:ln>
        </p:spPr>
      </p:sp>
      <p:sp>
        <p:nvSpPr>
          <p:cNvPr id="402" name="Google Shape;402;p57"/>
          <p:cNvSpPr/>
          <p:nvPr>
            <p:ph idx="5" type="pic"/>
          </p:nvPr>
        </p:nvSpPr>
        <p:spPr>
          <a:xfrm>
            <a:off x="3404025" y="3975500"/>
            <a:ext cx="2147400" cy="2147400"/>
          </a:xfrm>
          <a:prstGeom prst="ellipse">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3" name="Shape 403"/>
        <p:cNvGrpSpPr/>
        <p:nvPr/>
      </p:nvGrpSpPr>
      <p:grpSpPr>
        <a:xfrm>
          <a:off x="0" y="0"/>
          <a:ext cx="0" cy="0"/>
          <a:chOff x="0" y="0"/>
          <a:chExt cx="0" cy="0"/>
        </a:xfrm>
      </p:grpSpPr>
      <p:sp>
        <p:nvSpPr>
          <p:cNvPr id="404" name="Google Shape;404;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409" name="Shape 409"/>
        <p:cNvGrpSpPr/>
        <p:nvPr/>
      </p:nvGrpSpPr>
      <p:grpSpPr>
        <a:xfrm>
          <a:off x="0" y="0"/>
          <a:ext cx="0" cy="0"/>
          <a:chOff x="0" y="0"/>
          <a:chExt cx="0" cy="0"/>
        </a:xfrm>
      </p:grpSpPr>
      <p:sp>
        <p:nvSpPr>
          <p:cNvPr id="410" name="Google Shape;410;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1" name="Google Shape;411;p60"/>
          <p:cNvSpPr txBox="1"/>
          <p:nvPr>
            <p:ph type="ctrTitle"/>
          </p:nvPr>
        </p:nvSpPr>
        <p:spPr>
          <a:xfrm>
            <a:off x="311704" y="1463846"/>
            <a:ext cx="4728000" cy="2052600"/>
          </a:xfrm>
          <a:prstGeom prst="rect">
            <a:avLst/>
          </a:prstGeom>
        </p:spPr>
        <p:txBody>
          <a:bodyPr anchorCtr="0" anchor="ctr" bIns="91425" lIns="91425" spcFirstLastPara="1" rIns="91425" wrap="square" tIns="91425">
            <a:normAutofit/>
          </a:bodyPr>
          <a:lstStyle>
            <a:lvl1pPr lvl="0">
              <a:lnSpc>
                <a:spcPct val="90000"/>
              </a:lnSpc>
              <a:spcBef>
                <a:spcPts val="0"/>
              </a:spcBef>
              <a:spcAft>
                <a:spcPts val="0"/>
              </a:spcAft>
              <a:buClr>
                <a:schemeClr val="lt1"/>
              </a:buClr>
              <a:buSzPts val="5400"/>
              <a:buNone/>
              <a:defRPr>
                <a:solidFill>
                  <a:schemeClr val="lt1"/>
                </a:solidFill>
              </a:defRPr>
            </a:lvl1pPr>
            <a:lvl2pPr lvl="1">
              <a:lnSpc>
                <a:spcPct val="90000"/>
              </a:lnSpc>
              <a:spcBef>
                <a:spcPts val="0"/>
              </a:spcBef>
              <a:spcAft>
                <a:spcPts val="0"/>
              </a:spcAft>
              <a:buClr>
                <a:schemeClr val="lt1"/>
              </a:buClr>
              <a:buSzPts val="5200"/>
              <a:buNone/>
              <a:defRPr sz="5200">
                <a:solidFill>
                  <a:schemeClr val="lt1"/>
                </a:solidFill>
              </a:defRPr>
            </a:lvl2pPr>
            <a:lvl3pPr lvl="2">
              <a:lnSpc>
                <a:spcPct val="90000"/>
              </a:lnSpc>
              <a:spcBef>
                <a:spcPts val="0"/>
              </a:spcBef>
              <a:spcAft>
                <a:spcPts val="0"/>
              </a:spcAft>
              <a:buClr>
                <a:schemeClr val="lt1"/>
              </a:buClr>
              <a:buSzPts val="5200"/>
              <a:buNone/>
              <a:defRPr sz="5200">
                <a:solidFill>
                  <a:schemeClr val="lt1"/>
                </a:solidFill>
              </a:defRPr>
            </a:lvl3pPr>
            <a:lvl4pPr lvl="3">
              <a:lnSpc>
                <a:spcPct val="90000"/>
              </a:lnSpc>
              <a:spcBef>
                <a:spcPts val="0"/>
              </a:spcBef>
              <a:spcAft>
                <a:spcPts val="0"/>
              </a:spcAft>
              <a:buClr>
                <a:schemeClr val="lt1"/>
              </a:buClr>
              <a:buSzPts val="5200"/>
              <a:buNone/>
              <a:defRPr sz="5200">
                <a:solidFill>
                  <a:schemeClr val="lt1"/>
                </a:solidFill>
              </a:defRPr>
            </a:lvl4pPr>
            <a:lvl5pPr lvl="4">
              <a:lnSpc>
                <a:spcPct val="90000"/>
              </a:lnSpc>
              <a:spcBef>
                <a:spcPts val="0"/>
              </a:spcBef>
              <a:spcAft>
                <a:spcPts val="0"/>
              </a:spcAft>
              <a:buClr>
                <a:schemeClr val="lt1"/>
              </a:buClr>
              <a:buSzPts val="5200"/>
              <a:buNone/>
              <a:defRPr sz="5200">
                <a:solidFill>
                  <a:schemeClr val="lt1"/>
                </a:solidFill>
              </a:defRPr>
            </a:lvl5pPr>
            <a:lvl6pPr lvl="5">
              <a:lnSpc>
                <a:spcPct val="90000"/>
              </a:lnSpc>
              <a:spcBef>
                <a:spcPts val="0"/>
              </a:spcBef>
              <a:spcAft>
                <a:spcPts val="0"/>
              </a:spcAft>
              <a:buClr>
                <a:schemeClr val="lt1"/>
              </a:buClr>
              <a:buSzPts val="5200"/>
              <a:buNone/>
              <a:defRPr sz="5200">
                <a:solidFill>
                  <a:schemeClr val="lt1"/>
                </a:solidFill>
              </a:defRPr>
            </a:lvl6pPr>
            <a:lvl7pPr lvl="6">
              <a:lnSpc>
                <a:spcPct val="90000"/>
              </a:lnSpc>
              <a:spcBef>
                <a:spcPts val="0"/>
              </a:spcBef>
              <a:spcAft>
                <a:spcPts val="0"/>
              </a:spcAft>
              <a:buClr>
                <a:schemeClr val="lt1"/>
              </a:buClr>
              <a:buSzPts val="5200"/>
              <a:buNone/>
              <a:defRPr sz="5200">
                <a:solidFill>
                  <a:schemeClr val="lt1"/>
                </a:solidFill>
              </a:defRPr>
            </a:lvl7pPr>
            <a:lvl8pPr lvl="7">
              <a:lnSpc>
                <a:spcPct val="90000"/>
              </a:lnSpc>
              <a:spcBef>
                <a:spcPts val="0"/>
              </a:spcBef>
              <a:spcAft>
                <a:spcPts val="0"/>
              </a:spcAft>
              <a:buClr>
                <a:schemeClr val="lt1"/>
              </a:buClr>
              <a:buSzPts val="5200"/>
              <a:buNone/>
              <a:defRPr sz="5200">
                <a:solidFill>
                  <a:schemeClr val="lt1"/>
                </a:solidFill>
              </a:defRPr>
            </a:lvl8pPr>
            <a:lvl9pPr lvl="8">
              <a:lnSpc>
                <a:spcPct val="90000"/>
              </a:lnSpc>
              <a:spcBef>
                <a:spcPts val="0"/>
              </a:spcBef>
              <a:spcAft>
                <a:spcPts val="0"/>
              </a:spcAft>
              <a:buClr>
                <a:schemeClr val="lt1"/>
              </a:buClr>
              <a:buSzPts val="5200"/>
              <a:buNone/>
              <a:defRPr sz="5200">
                <a:solidFill>
                  <a:schemeClr val="lt1"/>
                </a:solidFill>
              </a:defRPr>
            </a:lvl9pPr>
          </a:lstStyle>
          <a:p/>
        </p:txBody>
      </p:sp>
      <p:sp>
        <p:nvSpPr>
          <p:cNvPr id="412" name="Google Shape;412;p60"/>
          <p:cNvSpPr txBox="1"/>
          <p:nvPr>
            <p:ph idx="1" type="subTitle"/>
          </p:nvPr>
        </p:nvSpPr>
        <p:spPr>
          <a:xfrm>
            <a:off x="311700" y="3552100"/>
            <a:ext cx="3863100" cy="393600"/>
          </a:xfrm>
          <a:prstGeom prst="rect">
            <a:avLst/>
          </a:prstGeom>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000"/>
              <a:buFont typeface="Roboto Medium"/>
              <a:buNone/>
              <a:defRPr sz="2000">
                <a:solidFill>
                  <a:schemeClr val="lt1"/>
                </a:solidFill>
                <a:latin typeface="Roboto Medium"/>
                <a:ea typeface="Roboto Medium"/>
                <a:cs typeface="Roboto Medium"/>
                <a:sym typeface="Roboto Medium"/>
              </a:defRPr>
            </a:lvl1pPr>
            <a:lvl2pPr lvl="1">
              <a:lnSpc>
                <a:spcPct val="100000"/>
              </a:lnSpc>
              <a:spcBef>
                <a:spcPts val="0"/>
              </a:spcBef>
              <a:spcAft>
                <a:spcPts val="0"/>
              </a:spcAft>
              <a:buClr>
                <a:schemeClr val="lt1"/>
              </a:buClr>
              <a:buSzPts val="2000"/>
              <a:buNone/>
              <a:defRPr sz="2000">
                <a:solidFill>
                  <a:schemeClr val="lt1"/>
                </a:solidFill>
              </a:defRPr>
            </a:lvl2pPr>
            <a:lvl3pPr lvl="2">
              <a:lnSpc>
                <a:spcPct val="100000"/>
              </a:lnSpc>
              <a:spcBef>
                <a:spcPts val="0"/>
              </a:spcBef>
              <a:spcAft>
                <a:spcPts val="0"/>
              </a:spcAft>
              <a:buClr>
                <a:schemeClr val="lt1"/>
              </a:buClr>
              <a:buSzPts val="2000"/>
              <a:buNone/>
              <a:defRPr sz="2000">
                <a:solidFill>
                  <a:schemeClr val="lt1"/>
                </a:solidFill>
              </a:defRPr>
            </a:lvl3pPr>
            <a:lvl4pPr lvl="3">
              <a:lnSpc>
                <a:spcPct val="100000"/>
              </a:lnSpc>
              <a:spcBef>
                <a:spcPts val="0"/>
              </a:spcBef>
              <a:spcAft>
                <a:spcPts val="0"/>
              </a:spcAft>
              <a:buClr>
                <a:schemeClr val="lt1"/>
              </a:buClr>
              <a:buSzPts val="2000"/>
              <a:buNone/>
              <a:defRPr sz="2000">
                <a:solidFill>
                  <a:schemeClr val="lt1"/>
                </a:solidFill>
              </a:defRPr>
            </a:lvl4pPr>
            <a:lvl5pPr lvl="4">
              <a:lnSpc>
                <a:spcPct val="100000"/>
              </a:lnSpc>
              <a:spcBef>
                <a:spcPts val="0"/>
              </a:spcBef>
              <a:spcAft>
                <a:spcPts val="0"/>
              </a:spcAft>
              <a:buClr>
                <a:schemeClr val="lt1"/>
              </a:buClr>
              <a:buSzPts val="2000"/>
              <a:buNone/>
              <a:defRPr sz="2000">
                <a:solidFill>
                  <a:schemeClr val="lt1"/>
                </a:solidFill>
              </a:defRPr>
            </a:lvl5pPr>
            <a:lvl6pPr lvl="5">
              <a:lnSpc>
                <a:spcPct val="100000"/>
              </a:lnSpc>
              <a:spcBef>
                <a:spcPts val="0"/>
              </a:spcBef>
              <a:spcAft>
                <a:spcPts val="0"/>
              </a:spcAft>
              <a:buClr>
                <a:schemeClr val="lt1"/>
              </a:buClr>
              <a:buSzPts val="2000"/>
              <a:buNone/>
              <a:defRPr sz="2000">
                <a:solidFill>
                  <a:schemeClr val="lt1"/>
                </a:solidFill>
              </a:defRPr>
            </a:lvl6pPr>
            <a:lvl7pPr lvl="6">
              <a:lnSpc>
                <a:spcPct val="100000"/>
              </a:lnSpc>
              <a:spcBef>
                <a:spcPts val="0"/>
              </a:spcBef>
              <a:spcAft>
                <a:spcPts val="0"/>
              </a:spcAft>
              <a:buClr>
                <a:schemeClr val="lt1"/>
              </a:buClr>
              <a:buSzPts val="2000"/>
              <a:buNone/>
              <a:defRPr sz="2000">
                <a:solidFill>
                  <a:schemeClr val="lt1"/>
                </a:solidFill>
              </a:defRPr>
            </a:lvl7pPr>
            <a:lvl8pPr lvl="7">
              <a:lnSpc>
                <a:spcPct val="100000"/>
              </a:lnSpc>
              <a:spcBef>
                <a:spcPts val="0"/>
              </a:spcBef>
              <a:spcAft>
                <a:spcPts val="0"/>
              </a:spcAft>
              <a:buClr>
                <a:schemeClr val="lt1"/>
              </a:buClr>
              <a:buSzPts val="2000"/>
              <a:buNone/>
              <a:defRPr sz="2000">
                <a:solidFill>
                  <a:schemeClr val="lt1"/>
                </a:solidFill>
              </a:defRPr>
            </a:lvl8pPr>
            <a:lvl9pPr lvl="8">
              <a:lnSpc>
                <a:spcPct val="100000"/>
              </a:lnSpc>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2">
    <p:spTree>
      <p:nvGrpSpPr>
        <p:cNvPr id="413" name="Shape 413"/>
        <p:cNvGrpSpPr/>
        <p:nvPr/>
      </p:nvGrpSpPr>
      <p:grpSpPr>
        <a:xfrm>
          <a:off x="0" y="0"/>
          <a:ext cx="0" cy="0"/>
          <a:chOff x="0" y="0"/>
          <a:chExt cx="0" cy="0"/>
        </a:xfrm>
      </p:grpSpPr>
      <p:sp>
        <p:nvSpPr>
          <p:cNvPr id="414" name="Google Shape;414;p6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15" name="Google Shape;41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416" name="Shape 416"/>
        <p:cNvGrpSpPr/>
        <p:nvPr/>
      </p:nvGrpSpPr>
      <p:grpSpPr>
        <a:xfrm>
          <a:off x="0" y="0"/>
          <a:ext cx="0" cy="0"/>
          <a:chOff x="0" y="0"/>
          <a:chExt cx="0" cy="0"/>
        </a:xfrm>
      </p:grpSpPr>
      <p:sp>
        <p:nvSpPr>
          <p:cNvPr id="417" name="Google Shape;417;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18" name="Google Shape;418;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9" name="Google Shape;41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420" name="Shape 420"/>
        <p:cNvGrpSpPr/>
        <p:nvPr/>
      </p:nvGrpSpPr>
      <p:grpSpPr>
        <a:xfrm>
          <a:off x="0" y="0"/>
          <a:ext cx="0" cy="0"/>
          <a:chOff x="0" y="0"/>
          <a:chExt cx="0" cy="0"/>
        </a:xfrm>
      </p:grpSpPr>
      <p:sp>
        <p:nvSpPr>
          <p:cNvPr id="421" name="Google Shape;421;p6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22" name="Google Shape;422;p6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3" name="Google Shape;423;p6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4" name="Google Shape;424;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425" name="Shape 425"/>
        <p:cNvGrpSpPr/>
        <p:nvPr/>
      </p:nvGrpSpPr>
      <p:grpSpPr>
        <a:xfrm>
          <a:off x="0" y="0"/>
          <a:ext cx="0" cy="0"/>
          <a:chOff x="0" y="0"/>
          <a:chExt cx="0" cy="0"/>
        </a:xfrm>
      </p:grpSpPr>
      <p:sp>
        <p:nvSpPr>
          <p:cNvPr id="426" name="Google Shape;426;p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27" name="Google Shape;427;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428" name="Shape 428"/>
        <p:cNvGrpSpPr/>
        <p:nvPr/>
      </p:nvGrpSpPr>
      <p:grpSpPr>
        <a:xfrm>
          <a:off x="0" y="0"/>
          <a:ext cx="0" cy="0"/>
          <a:chOff x="0" y="0"/>
          <a:chExt cx="0" cy="0"/>
        </a:xfrm>
      </p:grpSpPr>
      <p:sp>
        <p:nvSpPr>
          <p:cNvPr id="429" name="Google Shape;429;p6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0" name="Google Shape;430;p6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1" name="Google Shape;431;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_1">
    <p:spTree>
      <p:nvGrpSpPr>
        <p:cNvPr id="432" name="Shape 432"/>
        <p:cNvGrpSpPr/>
        <p:nvPr/>
      </p:nvGrpSpPr>
      <p:grpSpPr>
        <a:xfrm>
          <a:off x="0" y="0"/>
          <a:ext cx="0" cy="0"/>
          <a:chOff x="0" y="0"/>
          <a:chExt cx="0" cy="0"/>
        </a:xfrm>
      </p:grpSpPr>
      <p:sp>
        <p:nvSpPr>
          <p:cNvPr id="433" name="Google Shape;433;p6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4" name="Google Shape;434;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435" name="Shape 435"/>
        <p:cNvGrpSpPr/>
        <p:nvPr/>
      </p:nvGrpSpPr>
      <p:grpSpPr>
        <a:xfrm>
          <a:off x="0" y="0"/>
          <a:ext cx="0" cy="0"/>
          <a:chOff x="0" y="0"/>
          <a:chExt cx="0" cy="0"/>
        </a:xfrm>
      </p:grpSpPr>
      <p:sp>
        <p:nvSpPr>
          <p:cNvPr id="436" name="Google Shape;436;p6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37" name="Google Shape;437;p6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8" name="Google Shape;438;p6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9" name="Google Shape;439;p6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0" name="Google Shape;44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41" name="Shape 441"/>
        <p:cNvGrpSpPr/>
        <p:nvPr/>
      </p:nvGrpSpPr>
      <p:grpSpPr>
        <a:xfrm>
          <a:off x="0" y="0"/>
          <a:ext cx="0" cy="0"/>
          <a:chOff x="0" y="0"/>
          <a:chExt cx="0" cy="0"/>
        </a:xfrm>
      </p:grpSpPr>
      <p:sp>
        <p:nvSpPr>
          <p:cNvPr id="442" name="Google Shape;442;p6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400"/>
              <a:buNone/>
              <a:defRPr/>
            </a:lvl1pPr>
          </a:lstStyle>
          <a:p/>
        </p:txBody>
      </p:sp>
      <p:sp>
        <p:nvSpPr>
          <p:cNvPr id="443" name="Google Shape;443;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4" name="Shape 444"/>
        <p:cNvGrpSpPr/>
        <p:nvPr/>
      </p:nvGrpSpPr>
      <p:grpSpPr>
        <a:xfrm>
          <a:off x="0" y="0"/>
          <a:ext cx="0" cy="0"/>
          <a:chOff x="0" y="0"/>
          <a:chExt cx="0" cy="0"/>
        </a:xfrm>
      </p:grpSpPr>
      <p:sp>
        <p:nvSpPr>
          <p:cNvPr id="445" name="Google Shape;445;p6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6" name="Google Shape;446;p6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47" name="Google Shape;447;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448" name="Shape 448"/>
        <p:cNvGrpSpPr/>
        <p:nvPr/>
      </p:nvGrpSpPr>
      <p:grpSpPr>
        <a:xfrm>
          <a:off x="0" y="0"/>
          <a:ext cx="0" cy="0"/>
          <a:chOff x="0" y="0"/>
          <a:chExt cx="0" cy="0"/>
        </a:xfrm>
      </p:grpSpPr>
      <p:sp>
        <p:nvSpPr>
          <p:cNvPr id="449" name="Google Shape;449;p70"/>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50" name="Google Shape;450;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1" name="Google Shape;451;p7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52" name="Google Shape;452;p7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53" name="Google Shape;453;p7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54" name="Google Shape;454;p7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55" name="Google Shape;455;p7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56" name="Google Shape;456;p7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457" name="Shape 457"/>
        <p:cNvGrpSpPr/>
        <p:nvPr/>
      </p:nvGrpSpPr>
      <p:grpSpPr>
        <a:xfrm>
          <a:off x="0" y="0"/>
          <a:ext cx="0" cy="0"/>
          <a:chOff x="0" y="0"/>
          <a:chExt cx="0" cy="0"/>
        </a:xfrm>
      </p:grpSpPr>
      <p:sp>
        <p:nvSpPr>
          <p:cNvPr id="458" name="Google Shape;458;p7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59" name="Google Shape;459;p71"/>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0" name="Google Shape;460;p71"/>
          <p:cNvSpPr/>
          <p:nvPr>
            <p:ph idx="2" type="pic"/>
          </p:nvPr>
        </p:nvSpPr>
        <p:spPr>
          <a:xfrm>
            <a:off x="4992024" y="1152775"/>
            <a:ext cx="3840300" cy="3416400"/>
          </a:xfrm>
          <a:prstGeom prst="rect">
            <a:avLst/>
          </a:prstGeom>
          <a:noFill/>
          <a:ln>
            <a:noFill/>
          </a:ln>
        </p:spPr>
      </p:sp>
      <p:sp>
        <p:nvSpPr>
          <p:cNvPr id="461" name="Google Shape;46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462" name="Shape 462"/>
        <p:cNvGrpSpPr/>
        <p:nvPr/>
      </p:nvGrpSpPr>
      <p:grpSpPr>
        <a:xfrm>
          <a:off x="0" y="0"/>
          <a:ext cx="0" cy="0"/>
          <a:chOff x="0" y="0"/>
          <a:chExt cx="0" cy="0"/>
        </a:xfrm>
      </p:grpSpPr>
      <p:sp>
        <p:nvSpPr>
          <p:cNvPr id="463" name="Google Shape;463;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4" name="Google Shape;464;p72"/>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65" name="Google Shape;465;p72"/>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6" name="Google Shape;466;p72"/>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7" name="Google Shape;467;p7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68" name="Google Shape;468;p7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469" name="Shape 469"/>
        <p:cNvGrpSpPr/>
        <p:nvPr/>
      </p:nvGrpSpPr>
      <p:grpSpPr>
        <a:xfrm>
          <a:off x="0" y="0"/>
          <a:ext cx="0" cy="0"/>
          <a:chOff x="0" y="0"/>
          <a:chExt cx="0" cy="0"/>
        </a:xfrm>
      </p:grpSpPr>
      <p:sp>
        <p:nvSpPr>
          <p:cNvPr id="470" name="Google Shape;470;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1" name="Google Shape;471;p73"/>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2" name="Google Shape;472;p73"/>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3" name="Google Shape;473;p73"/>
          <p:cNvSpPr txBox="1"/>
          <p:nvPr>
            <p:ph idx="3"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4" name="Google Shape;474;p73"/>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75" name="Google Shape;475;p73"/>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76" name="Google Shape;476;p73"/>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77" name="Google Shape;477;p73"/>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478" name="Shape 478"/>
        <p:cNvGrpSpPr/>
        <p:nvPr/>
      </p:nvGrpSpPr>
      <p:grpSpPr>
        <a:xfrm>
          <a:off x="0" y="0"/>
          <a:ext cx="0" cy="0"/>
          <a:chOff x="0" y="0"/>
          <a:chExt cx="0" cy="0"/>
        </a:xfrm>
      </p:grpSpPr>
      <p:sp>
        <p:nvSpPr>
          <p:cNvPr id="479" name="Google Shape;479;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0" name="Google Shape;480;p74"/>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1" name="Google Shape;481;p74"/>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2" name="Google Shape;482;p74"/>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3" name="Google Shape;483;p74"/>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4" name="Google Shape;484;p74"/>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85" name="Google Shape;485;p7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86" name="Google Shape;486;p7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87" name="Google Shape;487;p7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488" name="Google Shape;488;p7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489" name="Shape 489"/>
        <p:cNvGrpSpPr/>
        <p:nvPr/>
      </p:nvGrpSpPr>
      <p:grpSpPr>
        <a:xfrm>
          <a:off x="0" y="0"/>
          <a:ext cx="0" cy="0"/>
          <a:chOff x="0" y="0"/>
          <a:chExt cx="0" cy="0"/>
        </a:xfrm>
      </p:grpSpPr>
      <p:sp>
        <p:nvSpPr>
          <p:cNvPr id="490" name="Google Shape;490;p7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491" name="Google Shape;491;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2" name="Google Shape;492;p7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493" name="Shape 493"/>
        <p:cNvGrpSpPr/>
        <p:nvPr/>
      </p:nvGrpSpPr>
      <p:grpSpPr>
        <a:xfrm>
          <a:off x="0" y="0"/>
          <a:ext cx="0" cy="0"/>
          <a:chOff x="0" y="0"/>
          <a:chExt cx="0" cy="0"/>
        </a:xfrm>
      </p:grpSpPr>
      <p:sp>
        <p:nvSpPr>
          <p:cNvPr id="494" name="Google Shape;494;p76"/>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5" name="Google Shape;495;p76"/>
          <p:cNvSpPr/>
          <p:nvPr>
            <p:ph idx="2" type="pic"/>
          </p:nvPr>
        </p:nvSpPr>
        <p:spPr>
          <a:xfrm>
            <a:off x="4804825" y="1133300"/>
            <a:ext cx="4027500" cy="2392800"/>
          </a:xfrm>
          <a:prstGeom prst="rect">
            <a:avLst/>
          </a:prstGeom>
          <a:noFill/>
          <a:ln>
            <a:noFill/>
          </a:ln>
        </p:spPr>
      </p:sp>
      <p:sp>
        <p:nvSpPr>
          <p:cNvPr id="496" name="Google Shape;496;p76"/>
          <p:cNvSpPr/>
          <p:nvPr>
            <p:ph idx="3" type="pic"/>
          </p:nvPr>
        </p:nvSpPr>
        <p:spPr>
          <a:xfrm>
            <a:off x="311725" y="1133300"/>
            <a:ext cx="4027500" cy="2392800"/>
          </a:xfrm>
          <a:prstGeom prst="rect">
            <a:avLst/>
          </a:prstGeom>
          <a:noFill/>
          <a:ln>
            <a:noFill/>
          </a:ln>
        </p:spPr>
      </p:sp>
      <p:sp>
        <p:nvSpPr>
          <p:cNvPr id="497" name="Google Shape;497;p76"/>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8" name="Google Shape;498;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9" name="Google Shape;499;p7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500" name="Google Shape;500;p7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501" name="Google Shape;501;p7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502" name="Shape 502"/>
        <p:cNvGrpSpPr/>
        <p:nvPr/>
      </p:nvGrpSpPr>
      <p:grpSpPr>
        <a:xfrm>
          <a:off x="0" y="0"/>
          <a:ext cx="0" cy="0"/>
          <a:chOff x="0" y="0"/>
          <a:chExt cx="0" cy="0"/>
        </a:xfrm>
      </p:grpSpPr>
      <p:sp>
        <p:nvSpPr>
          <p:cNvPr id="503" name="Google Shape;503;p77"/>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4" name="Google Shape;504;p77"/>
          <p:cNvSpPr/>
          <p:nvPr>
            <p:ph idx="2" type="pic"/>
          </p:nvPr>
        </p:nvSpPr>
        <p:spPr>
          <a:xfrm>
            <a:off x="6205225" y="1128325"/>
            <a:ext cx="2627100" cy="2273100"/>
          </a:xfrm>
          <a:prstGeom prst="rect">
            <a:avLst/>
          </a:prstGeom>
          <a:noFill/>
          <a:ln>
            <a:noFill/>
          </a:ln>
        </p:spPr>
      </p:sp>
      <p:sp>
        <p:nvSpPr>
          <p:cNvPr id="505" name="Google Shape;505;p77"/>
          <p:cNvSpPr/>
          <p:nvPr>
            <p:ph idx="3" type="pic"/>
          </p:nvPr>
        </p:nvSpPr>
        <p:spPr>
          <a:xfrm>
            <a:off x="311725" y="1128325"/>
            <a:ext cx="2627100" cy="2273100"/>
          </a:xfrm>
          <a:prstGeom prst="rect">
            <a:avLst/>
          </a:prstGeom>
          <a:noFill/>
          <a:ln>
            <a:noFill/>
          </a:ln>
        </p:spPr>
      </p:sp>
      <p:sp>
        <p:nvSpPr>
          <p:cNvPr id="506" name="Google Shape;506;p77"/>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7" name="Google Shape;507;p77"/>
          <p:cNvSpPr/>
          <p:nvPr>
            <p:ph idx="5" type="pic"/>
          </p:nvPr>
        </p:nvSpPr>
        <p:spPr>
          <a:xfrm>
            <a:off x="3255250" y="1128325"/>
            <a:ext cx="2627100" cy="2273100"/>
          </a:xfrm>
          <a:prstGeom prst="rect">
            <a:avLst/>
          </a:prstGeom>
          <a:noFill/>
          <a:ln>
            <a:noFill/>
          </a:ln>
        </p:spPr>
      </p:sp>
      <p:sp>
        <p:nvSpPr>
          <p:cNvPr id="508" name="Google Shape;508;p77"/>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9" name="Google Shape;509;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0" name="Google Shape;510;p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511" name="Google Shape;511;p7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512" name="Google Shape;512;p7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513" name="Google Shape;513;p7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514" name="Shape 514"/>
        <p:cNvGrpSpPr/>
        <p:nvPr/>
      </p:nvGrpSpPr>
      <p:grpSpPr>
        <a:xfrm>
          <a:off x="0" y="0"/>
          <a:ext cx="0" cy="0"/>
          <a:chOff x="0" y="0"/>
          <a:chExt cx="0" cy="0"/>
        </a:xfrm>
      </p:grpSpPr>
      <p:sp>
        <p:nvSpPr>
          <p:cNvPr id="515" name="Google Shape;515;p78"/>
          <p:cNvSpPr/>
          <p:nvPr>
            <p:ph idx="2" type="pic"/>
          </p:nvPr>
        </p:nvSpPr>
        <p:spPr>
          <a:xfrm>
            <a:off x="311700" y="445025"/>
            <a:ext cx="8520600" cy="4218300"/>
          </a:xfrm>
          <a:prstGeom prst="rect">
            <a:avLst/>
          </a:prstGeom>
          <a:noFill/>
          <a:ln>
            <a:noFill/>
          </a:ln>
        </p:spPr>
      </p:sp>
      <p:sp>
        <p:nvSpPr>
          <p:cNvPr id="516" name="Google Shape;516;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517" name="Shape 517"/>
        <p:cNvGrpSpPr/>
        <p:nvPr/>
      </p:nvGrpSpPr>
      <p:grpSpPr>
        <a:xfrm>
          <a:off x="0" y="0"/>
          <a:ext cx="0" cy="0"/>
          <a:chOff x="0" y="0"/>
          <a:chExt cx="0" cy="0"/>
        </a:xfrm>
      </p:grpSpPr>
      <p:sp>
        <p:nvSpPr>
          <p:cNvPr id="518" name="Google Shape;518;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9" name="Google Shape;519;p79"/>
          <p:cNvSpPr/>
          <p:nvPr>
            <p:ph idx="2" type="pic"/>
          </p:nvPr>
        </p:nvSpPr>
        <p:spPr>
          <a:xfrm>
            <a:off x="3389600" y="118913"/>
            <a:ext cx="1643700" cy="1535100"/>
          </a:xfrm>
          <a:prstGeom prst="rect">
            <a:avLst/>
          </a:prstGeom>
          <a:noFill/>
          <a:ln>
            <a:noFill/>
          </a:ln>
        </p:spPr>
      </p:sp>
      <p:sp>
        <p:nvSpPr>
          <p:cNvPr id="520" name="Google Shape;520;p79"/>
          <p:cNvSpPr/>
          <p:nvPr>
            <p:ph idx="3" type="pic"/>
          </p:nvPr>
        </p:nvSpPr>
        <p:spPr>
          <a:xfrm>
            <a:off x="5195935" y="118913"/>
            <a:ext cx="1643700" cy="1535100"/>
          </a:xfrm>
          <a:prstGeom prst="rect">
            <a:avLst/>
          </a:prstGeom>
          <a:noFill/>
          <a:ln>
            <a:noFill/>
          </a:ln>
        </p:spPr>
      </p:sp>
      <p:sp>
        <p:nvSpPr>
          <p:cNvPr id="521" name="Google Shape;521;p79"/>
          <p:cNvSpPr/>
          <p:nvPr>
            <p:ph idx="4" type="pic"/>
          </p:nvPr>
        </p:nvSpPr>
        <p:spPr>
          <a:xfrm>
            <a:off x="7002270" y="118913"/>
            <a:ext cx="1643700" cy="1535100"/>
          </a:xfrm>
          <a:prstGeom prst="rect">
            <a:avLst/>
          </a:prstGeom>
          <a:noFill/>
          <a:ln>
            <a:noFill/>
          </a:ln>
        </p:spPr>
      </p:sp>
      <p:sp>
        <p:nvSpPr>
          <p:cNvPr id="522" name="Google Shape;522;p79"/>
          <p:cNvSpPr/>
          <p:nvPr>
            <p:ph idx="5" type="pic"/>
          </p:nvPr>
        </p:nvSpPr>
        <p:spPr>
          <a:xfrm>
            <a:off x="3389588" y="1804212"/>
            <a:ext cx="1643700" cy="1535100"/>
          </a:xfrm>
          <a:prstGeom prst="rect">
            <a:avLst/>
          </a:prstGeom>
          <a:noFill/>
          <a:ln>
            <a:noFill/>
          </a:ln>
        </p:spPr>
      </p:sp>
      <p:sp>
        <p:nvSpPr>
          <p:cNvPr id="523" name="Google Shape;523;p79"/>
          <p:cNvSpPr/>
          <p:nvPr>
            <p:ph idx="6" type="pic"/>
          </p:nvPr>
        </p:nvSpPr>
        <p:spPr>
          <a:xfrm>
            <a:off x="5195922" y="1804212"/>
            <a:ext cx="1643700" cy="1535100"/>
          </a:xfrm>
          <a:prstGeom prst="rect">
            <a:avLst/>
          </a:prstGeom>
          <a:noFill/>
          <a:ln>
            <a:noFill/>
          </a:ln>
        </p:spPr>
      </p:sp>
      <p:sp>
        <p:nvSpPr>
          <p:cNvPr id="524" name="Google Shape;524;p79"/>
          <p:cNvSpPr/>
          <p:nvPr>
            <p:ph idx="7" type="pic"/>
          </p:nvPr>
        </p:nvSpPr>
        <p:spPr>
          <a:xfrm>
            <a:off x="7002257" y="1804212"/>
            <a:ext cx="1643700" cy="1535100"/>
          </a:xfrm>
          <a:prstGeom prst="rect">
            <a:avLst/>
          </a:prstGeom>
          <a:noFill/>
          <a:ln>
            <a:noFill/>
          </a:ln>
        </p:spPr>
      </p:sp>
      <p:sp>
        <p:nvSpPr>
          <p:cNvPr id="525" name="Google Shape;525;p7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526" name="Google Shape;526;p79"/>
          <p:cNvSpPr/>
          <p:nvPr>
            <p:ph idx="8" type="pic"/>
          </p:nvPr>
        </p:nvSpPr>
        <p:spPr>
          <a:xfrm>
            <a:off x="3389588" y="3489487"/>
            <a:ext cx="1643700" cy="1535100"/>
          </a:xfrm>
          <a:prstGeom prst="rect">
            <a:avLst/>
          </a:prstGeom>
          <a:noFill/>
          <a:ln>
            <a:noFill/>
          </a:ln>
        </p:spPr>
      </p:sp>
      <p:sp>
        <p:nvSpPr>
          <p:cNvPr id="527" name="Google Shape;527;p79"/>
          <p:cNvSpPr/>
          <p:nvPr>
            <p:ph idx="9" type="pic"/>
          </p:nvPr>
        </p:nvSpPr>
        <p:spPr>
          <a:xfrm>
            <a:off x="5195922" y="3489487"/>
            <a:ext cx="1643700" cy="1535100"/>
          </a:xfrm>
          <a:prstGeom prst="rect">
            <a:avLst/>
          </a:prstGeom>
          <a:noFill/>
          <a:ln>
            <a:noFill/>
          </a:ln>
        </p:spPr>
      </p:sp>
      <p:sp>
        <p:nvSpPr>
          <p:cNvPr id="528" name="Google Shape;528;p7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529" name="Shape 529"/>
        <p:cNvGrpSpPr/>
        <p:nvPr/>
      </p:nvGrpSpPr>
      <p:grpSpPr>
        <a:xfrm>
          <a:off x="0" y="0"/>
          <a:ext cx="0" cy="0"/>
          <a:chOff x="0" y="0"/>
          <a:chExt cx="0" cy="0"/>
        </a:xfrm>
      </p:grpSpPr>
      <p:sp>
        <p:nvSpPr>
          <p:cNvPr id="530" name="Google Shape;530;p80"/>
          <p:cNvSpPr/>
          <p:nvPr/>
        </p:nvSpPr>
        <p:spPr>
          <a:xfrm>
            <a:off x="330299" y="-1669950"/>
            <a:ext cx="8483400" cy="8483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531" name="Google Shape;531;p80"/>
          <p:cNvSpPr/>
          <p:nvPr/>
        </p:nvSpPr>
        <p:spPr>
          <a:xfrm>
            <a:off x="650850" y="-1349400"/>
            <a:ext cx="7842300" cy="7842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dk1"/>
              </a:solidFill>
              <a:latin typeface="Roboto Serif"/>
              <a:ea typeface="Roboto Serif"/>
              <a:cs typeface="Roboto Serif"/>
              <a:sym typeface="Roboto Serif"/>
            </a:endParaRPr>
          </a:p>
        </p:txBody>
      </p:sp>
      <p:sp>
        <p:nvSpPr>
          <p:cNvPr id="532" name="Google Shape;532;p80"/>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400"/>
              <a:buNone/>
              <a:defRPr>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533" name="Google Shape;533;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dk1"/>
        </a:solidFill>
      </p:bgPr>
    </p:bg>
    <p:spTree>
      <p:nvGrpSpPr>
        <p:cNvPr id="534" name="Shape 534"/>
        <p:cNvGrpSpPr/>
        <p:nvPr/>
      </p:nvGrpSpPr>
      <p:grpSpPr>
        <a:xfrm>
          <a:off x="0" y="0"/>
          <a:ext cx="0" cy="0"/>
          <a:chOff x="0" y="0"/>
          <a:chExt cx="0" cy="0"/>
        </a:xfrm>
      </p:grpSpPr>
      <p:sp>
        <p:nvSpPr>
          <p:cNvPr id="535" name="Google Shape;535;p81"/>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536" name="Google Shape;536;p81"/>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537" name="Google Shape;537;p81"/>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SzPts val="54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38" name="Google Shape;538;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icker Bank">
  <p:cSld name="SECTION_HEADER_1_1">
    <p:bg>
      <p:bgPr>
        <a:solidFill>
          <a:schemeClr val="dk1"/>
        </a:solidFill>
      </p:bgPr>
    </p:bg>
    <p:spTree>
      <p:nvGrpSpPr>
        <p:cNvPr id="539" name="Shape 539"/>
        <p:cNvGrpSpPr/>
        <p:nvPr/>
      </p:nvGrpSpPr>
      <p:grpSpPr>
        <a:xfrm>
          <a:off x="0" y="0"/>
          <a:ext cx="0" cy="0"/>
          <a:chOff x="0" y="0"/>
          <a:chExt cx="0" cy="0"/>
        </a:xfrm>
      </p:grpSpPr>
      <p:sp>
        <p:nvSpPr>
          <p:cNvPr id="540" name="Google Shape;540;p82"/>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541" name="Google Shape;541;p82"/>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542" name="Google Shape;54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82"/>
          <p:cNvSpPr txBox="1"/>
          <p:nvPr>
            <p:ph idx="1" type="subTitle"/>
          </p:nvPr>
        </p:nvSpPr>
        <p:spPr>
          <a:xfrm>
            <a:off x="1509750" y="807488"/>
            <a:ext cx="6124500" cy="7521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544" name="Google Shape;544;p82"/>
          <p:cNvSpPr txBox="1"/>
          <p:nvPr>
            <p:ph idx="2" type="body"/>
          </p:nvPr>
        </p:nvSpPr>
        <p:spPr>
          <a:xfrm>
            <a:off x="1847850" y="1559575"/>
            <a:ext cx="5448300" cy="247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Font typeface="Roboto Medium"/>
              <a:buChar char="■"/>
              <a:defRPr>
                <a:latin typeface="Roboto Medium"/>
                <a:ea typeface="Roboto Medium"/>
                <a:cs typeface="Roboto Medium"/>
                <a:sym typeface="Roboto Medium"/>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45" name="Google Shape;545;p82"/>
          <p:cNvSpPr txBox="1"/>
          <p:nvPr>
            <p:ph idx="3" type="body"/>
          </p:nvPr>
        </p:nvSpPr>
        <p:spPr>
          <a:xfrm>
            <a:off x="1509750" y="1763213"/>
            <a:ext cx="6124500" cy="2572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b="1"/>
            </a:lvl1pPr>
            <a:lvl2pPr indent="-317500" lvl="1" marL="914400">
              <a:spcBef>
                <a:spcPts val="0"/>
              </a:spcBef>
              <a:spcAft>
                <a:spcPts val="0"/>
              </a:spcAft>
              <a:buSzPts val="1400"/>
              <a:buFont typeface="Roboto"/>
              <a:buChar char="○"/>
              <a:defRPr b="1"/>
            </a:lvl2pPr>
            <a:lvl3pPr indent="-317500" lvl="2" marL="1371600">
              <a:spcBef>
                <a:spcPts val="0"/>
              </a:spcBef>
              <a:spcAft>
                <a:spcPts val="0"/>
              </a:spcAft>
              <a:buSzPts val="1400"/>
              <a:buFont typeface="Roboto"/>
              <a:buChar char="■"/>
              <a:defRPr b="1"/>
            </a:lvl3pPr>
            <a:lvl4pPr indent="-317500" lvl="3" marL="1828800">
              <a:spcBef>
                <a:spcPts val="0"/>
              </a:spcBef>
              <a:spcAft>
                <a:spcPts val="0"/>
              </a:spcAft>
              <a:buSzPts val="1400"/>
              <a:buFont typeface="Roboto"/>
              <a:buChar char="●"/>
              <a:defRPr b="1"/>
            </a:lvl4pPr>
            <a:lvl5pPr indent="-317500" lvl="4" marL="2286000">
              <a:spcBef>
                <a:spcPts val="0"/>
              </a:spcBef>
              <a:spcAft>
                <a:spcPts val="0"/>
              </a:spcAft>
              <a:buSzPts val="1400"/>
              <a:buFont typeface="Roboto"/>
              <a:buChar char="○"/>
              <a:defRPr b="1"/>
            </a:lvl5pPr>
            <a:lvl6pPr indent="-317500" lvl="5" marL="2743200">
              <a:spcBef>
                <a:spcPts val="0"/>
              </a:spcBef>
              <a:spcAft>
                <a:spcPts val="0"/>
              </a:spcAft>
              <a:buSzPts val="1400"/>
              <a:buFont typeface="Roboto"/>
              <a:buChar char="■"/>
              <a:defRPr b="1"/>
            </a:lvl6pPr>
            <a:lvl7pPr indent="-317500" lvl="6" marL="3200400">
              <a:spcBef>
                <a:spcPts val="0"/>
              </a:spcBef>
              <a:spcAft>
                <a:spcPts val="0"/>
              </a:spcAft>
              <a:buSzPts val="1400"/>
              <a:buFont typeface="Roboto"/>
              <a:buChar char="●"/>
              <a:defRPr b="1"/>
            </a:lvl7pPr>
            <a:lvl8pPr indent="-317500" lvl="7" marL="3657600">
              <a:spcBef>
                <a:spcPts val="0"/>
              </a:spcBef>
              <a:spcAft>
                <a:spcPts val="0"/>
              </a:spcAft>
              <a:buSzPts val="1400"/>
              <a:buFont typeface="Roboto"/>
              <a:buChar char="○"/>
              <a:defRPr b="1"/>
            </a:lvl8pPr>
            <a:lvl9pPr indent="-317500" lvl="8" marL="4114800">
              <a:spcBef>
                <a:spcPts val="0"/>
              </a:spcBef>
              <a:spcAft>
                <a:spcPts val="0"/>
              </a:spcAft>
              <a:buSzPts val="1400"/>
              <a:buFont typeface="Roboto"/>
              <a:buChar char="■"/>
              <a:defRPr b="1"/>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bg>
      <p:bgPr>
        <a:solidFill>
          <a:schemeClr val="dk1"/>
        </a:solidFill>
      </p:bgPr>
    </p:bg>
    <p:spTree>
      <p:nvGrpSpPr>
        <p:cNvPr id="546" name="Shape 546"/>
        <p:cNvGrpSpPr/>
        <p:nvPr/>
      </p:nvGrpSpPr>
      <p:grpSpPr>
        <a:xfrm>
          <a:off x="0" y="0"/>
          <a:ext cx="0" cy="0"/>
          <a:chOff x="0" y="0"/>
          <a:chExt cx="0" cy="0"/>
        </a:xfrm>
      </p:grpSpPr>
      <p:sp>
        <p:nvSpPr>
          <p:cNvPr id="547" name="Google Shape;547;p83"/>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200"/>
              <a:buFont typeface="Roboto Serif"/>
              <a:buNone/>
              <a:defRPr b="1" sz="42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9pPr>
          </a:lstStyle>
          <a:p/>
        </p:txBody>
      </p:sp>
      <p:sp>
        <p:nvSpPr>
          <p:cNvPr id="548" name="Google Shape;548;p83"/>
          <p:cNvSpPr txBox="1"/>
          <p:nvPr>
            <p:ph idx="2"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Clr>
                <a:schemeClr val="lt1"/>
              </a:buClr>
              <a:buSzPts val="2000"/>
              <a:buFont typeface="Roboto"/>
              <a:buChar char="●"/>
              <a:defRPr sz="2000">
                <a:solidFill>
                  <a:schemeClr val="lt1"/>
                </a:solidFill>
              </a:defRPr>
            </a:lvl1pPr>
            <a:lvl2pPr indent="-355600" lvl="1" marL="914400">
              <a:lnSpc>
                <a:spcPct val="100000"/>
              </a:lnSpc>
              <a:spcBef>
                <a:spcPts val="0"/>
              </a:spcBef>
              <a:spcAft>
                <a:spcPts val="0"/>
              </a:spcAft>
              <a:buClr>
                <a:schemeClr val="lt1"/>
              </a:buClr>
              <a:buSzPts val="2000"/>
              <a:buFont typeface="Roboto"/>
              <a:buChar char="○"/>
              <a:defRPr sz="2000">
                <a:solidFill>
                  <a:schemeClr val="lt1"/>
                </a:solidFill>
              </a:defRPr>
            </a:lvl2pPr>
            <a:lvl3pPr indent="-355600" lvl="2" marL="1371600">
              <a:lnSpc>
                <a:spcPct val="100000"/>
              </a:lnSpc>
              <a:spcBef>
                <a:spcPts val="0"/>
              </a:spcBef>
              <a:spcAft>
                <a:spcPts val="0"/>
              </a:spcAft>
              <a:buClr>
                <a:schemeClr val="lt1"/>
              </a:buClr>
              <a:buSzPts val="2000"/>
              <a:buFont typeface="Roboto"/>
              <a:buChar char="■"/>
              <a:defRPr sz="2000">
                <a:solidFill>
                  <a:schemeClr val="lt1"/>
                </a:solidFill>
              </a:defRPr>
            </a:lvl3pPr>
            <a:lvl4pPr indent="-355600" lvl="3" marL="1828800">
              <a:lnSpc>
                <a:spcPct val="100000"/>
              </a:lnSpc>
              <a:spcBef>
                <a:spcPts val="0"/>
              </a:spcBef>
              <a:spcAft>
                <a:spcPts val="0"/>
              </a:spcAft>
              <a:buClr>
                <a:schemeClr val="lt1"/>
              </a:buClr>
              <a:buSzPts val="2000"/>
              <a:buFont typeface="Roboto"/>
              <a:buChar char="●"/>
              <a:defRPr sz="2000">
                <a:solidFill>
                  <a:schemeClr val="lt1"/>
                </a:solidFill>
              </a:defRPr>
            </a:lvl4pPr>
            <a:lvl5pPr indent="-355600" lvl="4" marL="2286000">
              <a:lnSpc>
                <a:spcPct val="100000"/>
              </a:lnSpc>
              <a:spcBef>
                <a:spcPts val="0"/>
              </a:spcBef>
              <a:spcAft>
                <a:spcPts val="0"/>
              </a:spcAft>
              <a:buClr>
                <a:schemeClr val="lt1"/>
              </a:buClr>
              <a:buSzPts val="2000"/>
              <a:buFont typeface="Roboto"/>
              <a:buChar char="○"/>
              <a:defRPr sz="2000">
                <a:solidFill>
                  <a:schemeClr val="lt1"/>
                </a:solidFill>
              </a:defRPr>
            </a:lvl5pPr>
            <a:lvl6pPr indent="-355600" lvl="5" marL="2743200">
              <a:lnSpc>
                <a:spcPct val="100000"/>
              </a:lnSpc>
              <a:spcBef>
                <a:spcPts val="0"/>
              </a:spcBef>
              <a:spcAft>
                <a:spcPts val="0"/>
              </a:spcAft>
              <a:buClr>
                <a:schemeClr val="lt1"/>
              </a:buClr>
              <a:buSzPts val="2000"/>
              <a:buFont typeface="Roboto"/>
              <a:buChar char="■"/>
              <a:defRPr sz="2000">
                <a:solidFill>
                  <a:schemeClr val="lt1"/>
                </a:solidFill>
              </a:defRPr>
            </a:lvl6pPr>
            <a:lvl7pPr indent="-355600" lvl="6" marL="3200400">
              <a:lnSpc>
                <a:spcPct val="100000"/>
              </a:lnSpc>
              <a:spcBef>
                <a:spcPts val="0"/>
              </a:spcBef>
              <a:spcAft>
                <a:spcPts val="0"/>
              </a:spcAft>
              <a:buClr>
                <a:schemeClr val="lt1"/>
              </a:buClr>
              <a:buSzPts val="2000"/>
              <a:buFont typeface="Roboto"/>
              <a:buChar char="●"/>
              <a:defRPr sz="2000">
                <a:solidFill>
                  <a:schemeClr val="lt1"/>
                </a:solidFill>
              </a:defRPr>
            </a:lvl7pPr>
            <a:lvl8pPr indent="-355600" lvl="7" marL="3657600">
              <a:lnSpc>
                <a:spcPct val="100000"/>
              </a:lnSpc>
              <a:spcBef>
                <a:spcPts val="0"/>
              </a:spcBef>
              <a:spcAft>
                <a:spcPts val="0"/>
              </a:spcAft>
              <a:buClr>
                <a:schemeClr val="lt1"/>
              </a:buClr>
              <a:buSzPts val="2000"/>
              <a:buFont typeface="Roboto"/>
              <a:buChar char="○"/>
              <a:defRPr sz="2000">
                <a:solidFill>
                  <a:schemeClr val="lt1"/>
                </a:solidFill>
              </a:defRPr>
            </a:lvl8pPr>
            <a:lvl9pPr indent="-355600" lvl="8" marL="4114800">
              <a:lnSpc>
                <a:spcPct val="100000"/>
              </a:lnSpc>
              <a:spcBef>
                <a:spcPts val="0"/>
              </a:spcBef>
              <a:spcAft>
                <a:spcPts val="0"/>
              </a:spcAft>
              <a:buClr>
                <a:schemeClr val="lt1"/>
              </a:buClr>
              <a:buSzPts val="2000"/>
              <a:buFont typeface="Roboto"/>
              <a:buChar char="■"/>
              <a:defRPr sz="2000">
                <a:solidFill>
                  <a:schemeClr val="lt1"/>
                </a:solidFill>
              </a:defRPr>
            </a:lvl9pPr>
          </a:lstStyle>
          <a:p/>
        </p:txBody>
      </p:sp>
      <p:sp>
        <p:nvSpPr>
          <p:cNvPr id="549" name="Google Shape;549;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0" name="Google Shape;550;p83"/>
          <p:cNvSpPr/>
          <p:nvPr/>
        </p:nvSpPr>
        <p:spPr>
          <a:xfrm flipH="1">
            <a:off x="-2099288"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551" name="Google Shape;551;p83"/>
          <p:cNvSpPr/>
          <p:nvPr/>
        </p:nvSpPr>
        <p:spPr>
          <a:xfrm>
            <a:off x="7053962"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bg>
      <p:bgPr>
        <a:solidFill>
          <a:schemeClr val="lt1"/>
        </a:solidFill>
      </p:bgPr>
    </p:bg>
    <p:spTree>
      <p:nvGrpSpPr>
        <p:cNvPr id="552" name="Shape 552"/>
        <p:cNvGrpSpPr/>
        <p:nvPr/>
      </p:nvGrpSpPr>
      <p:grpSpPr>
        <a:xfrm>
          <a:off x="0" y="0"/>
          <a:ext cx="0" cy="0"/>
          <a:chOff x="0" y="0"/>
          <a:chExt cx="0" cy="0"/>
        </a:xfrm>
      </p:grpSpPr>
      <p:sp>
        <p:nvSpPr>
          <p:cNvPr id="553" name="Google Shape;553;p84"/>
          <p:cNvSpPr txBox="1"/>
          <p:nvPr>
            <p:ph idx="1"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SzPts val="2000"/>
              <a:buFont typeface="Roboto"/>
              <a:buChar char="●"/>
              <a:defRPr sz="2000"/>
            </a:lvl1pPr>
            <a:lvl2pPr indent="-355600" lvl="1" marL="914400">
              <a:lnSpc>
                <a:spcPct val="100000"/>
              </a:lnSpc>
              <a:spcBef>
                <a:spcPts val="0"/>
              </a:spcBef>
              <a:spcAft>
                <a:spcPts val="0"/>
              </a:spcAft>
              <a:buSzPts val="2000"/>
              <a:buFont typeface="Roboto"/>
              <a:buChar char="○"/>
              <a:defRPr sz="2000"/>
            </a:lvl2pPr>
            <a:lvl3pPr indent="-355600" lvl="2" marL="1371600">
              <a:lnSpc>
                <a:spcPct val="100000"/>
              </a:lnSpc>
              <a:spcBef>
                <a:spcPts val="0"/>
              </a:spcBef>
              <a:spcAft>
                <a:spcPts val="0"/>
              </a:spcAft>
              <a:buSzPts val="2000"/>
              <a:buFont typeface="Roboto"/>
              <a:buChar char="■"/>
              <a:defRPr sz="2000"/>
            </a:lvl3pPr>
            <a:lvl4pPr indent="-355600" lvl="3" marL="1828800">
              <a:lnSpc>
                <a:spcPct val="100000"/>
              </a:lnSpc>
              <a:spcBef>
                <a:spcPts val="0"/>
              </a:spcBef>
              <a:spcAft>
                <a:spcPts val="0"/>
              </a:spcAft>
              <a:buSzPts val="2000"/>
              <a:buFont typeface="Roboto"/>
              <a:buChar char="●"/>
              <a:defRPr sz="2000"/>
            </a:lvl4pPr>
            <a:lvl5pPr indent="-355600" lvl="4" marL="2286000">
              <a:lnSpc>
                <a:spcPct val="100000"/>
              </a:lnSpc>
              <a:spcBef>
                <a:spcPts val="0"/>
              </a:spcBef>
              <a:spcAft>
                <a:spcPts val="0"/>
              </a:spcAft>
              <a:buSzPts val="2000"/>
              <a:buFont typeface="Roboto"/>
              <a:buChar char="○"/>
              <a:defRPr sz="2000"/>
            </a:lvl5pPr>
            <a:lvl6pPr indent="-355600" lvl="5" marL="2743200">
              <a:lnSpc>
                <a:spcPct val="100000"/>
              </a:lnSpc>
              <a:spcBef>
                <a:spcPts val="0"/>
              </a:spcBef>
              <a:spcAft>
                <a:spcPts val="0"/>
              </a:spcAft>
              <a:buSzPts val="2000"/>
              <a:buFont typeface="Roboto"/>
              <a:buChar char="■"/>
              <a:defRPr sz="2000"/>
            </a:lvl6pPr>
            <a:lvl7pPr indent="-355600" lvl="6" marL="3200400">
              <a:lnSpc>
                <a:spcPct val="100000"/>
              </a:lnSpc>
              <a:spcBef>
                <a:spcPts val="0"/>
              </a:spcBef>
              <a:spcAft>
                <a:spcPts val="0"/>
              </a:spcAft>
              <a:buSzPts val="2000"/>
              <a:buFont typeface="Roboto"/>
              <a:buChar char="●"/>
              <a:defRPr sz="2000"/>
            </a:lvl7pPr>
            <a:lvl8pPr indent="-355600" lvl="7" marL="3657600">
              <a:lnSpc>
                <a:spcPct val="100000"/>
              </a:lnSpc>
              <a:spcBef>
                <a:spcPts val="0"/>
              </a:spcBef>
              <a:spcAft>
                <a:spcPts val="0"/>
              </a:spcAft>
              <a:buSzPts val="2000"/>
              <a:buFont typeface="Roboto"/>
              <a:buChar char="○"/>
              <a:defRPr sz="2000"/>
            </a:lvl8pPr>
            <a:lvl9pPr indent="-355600" lvl="8" marL="4114800">
              <a:lnSpc>
                <a:spcPct val="100000"/>
              </a:lnSpc>
              <a:spcBef>
                <a:spcPts val="0"/>
              </a:spcBef>
              <a:spcAft>
                <a:spcPts val="0"/>
              </a:spcAft>
              <a:buSzPts val="2000"/>
              <a:buFont typeface="Roboto"/>
              <a:buChar char="■"/>
              <a:defRPr sz="2000"/>
            </a:lvl9pPr>
          </a:lstStyle>
          <a:p/>
        </p:txBody>
      </p:sp>
      <p:sp>
        <p:nvSpPr>
          <p:cNvPr id="554" name="Google Shape;554;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5" name="Google Shape;555;p84"/>
          <p:cNvSpPr/>
          <p:nvPr/>
        </p:nvSpPr>
        <p:spPr>
          <a:xfrm flipH="1">
            <a:off x="-2099288"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6" name="Google Shape;556;p84"/>
          <p:cNvSpPr/>
          <p:nvPr/>
        </p:nvSpPr>
        <p:spPr>
          <a:xfrm>
            <a:off x="7053962"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7" name="Google Shape;557;p84"/>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type="twoColTx">
  <p:cSld name="TITLE_AND_TWO_COLUMNS">
    <p:spTree>
      <p:nvGrpSpPr>
        <p:cNvPr id="558" name="Shape 558"/>
        <p:cNvGrpSpPr/>
        <p:nvPr/>
      </p:nvGrpSpPr>
      <p:grpSpPr>
        <a:xfrm>
          <a:off x="0" y="0"/>
          <a:ext cx="0" cy="0"/>
          <a:chOff x="0" y="0"/>
          <a:chExt cx="0" cy="0"/>
        </a:xfrm>
      </p:grpSpPr>
      <p:sp>
        <p:nvSpPr>
          <p:cNvPr id="559" name="Google Shape;559;p85"/>
          <p:cNvSpPr txBox="1"/>
          <p:nvPr>
            <p:ph idx="1" type="body"/>
          </p:nvPr>
        </p:nvSpPr>
        <p:spPr>
          <a:xfrm>
            <a:off x="4269825" y="1524575"/>
            <a:ext cx="4562400" cy="2817000"/>
          </a:xfrm>
          <a:prstGeom prst="rect">
            <a:avLst/>
          </a:prstGeom>
        </p:spPr>
        <p:txBody>
          <a:bodyPr anchorCtr="0" anchor="ctr" bIns="91425" lIns="91425" spcFirstLastPara="1" rIns="91425" wrap="square" tIns="91425">
            <a:normAutofit/>
          </a:bodyPr>
          <a:lstStyle>
            <a:lvl1pPr indent="-317500" lvl="0" marL="457200">
              <a:lnSpc>
                <a:spcPct val="100000"/>
              </a:lnSpc>
              <a:spcBef>
                <a:spcPts val="0"/>
              </a:spcBef>
              <a:spcAft>
                <a:spcPts val="0"/>
              </a:spcAft>
              <a:buSzPts val="1400"/>
              <a:buChar char="●"/>
              <a:defRPr/>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560" name="Google Shape;560;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1" name="Google Shape;561;p85"/>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562" name="Google Shape;562;p85"/>
          <p:cNvSpPr/>
          <p:nvPr/>
        </p:nvSpPr>
        <p:spPr>
          <a:xfrm>
            <a:off x="283475" y="1477523"/>
            <a:ext cx="3185700" cy="31857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563" name="Google Shape;563;p85"/>
          <p:cNvSpPr/>
          <p:nvPr>
            <p:ph idx="3" type="pic"/>
          </p:nvPr>
        </p:nvSpPr>
        <p:spPr>
          <a:xfrm>
            <a:off x="471125" y="1278125"/>
            <a:ext cx="3309900" cy="3309900"/>
          </a:xfrm>
          <a:prstGeom prst="ellipse">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type="titleOnly">
  <p:cSld name="TITLE_ONLY">
    <p:spTree>
      <p:nvGrpSpPr>
        <p:cNvPr id="564" name="Shape 564"/>
        <p:cNvGrpSpPr/>
        <p:nvPr/>
      </p:nvGrpSpPr>
      <p:grpSpPr>
        <a:xfrm>
          <a:off x="0" y="0"/>
          <a:ext cx="0" cy="0"/>
          <a:chOff x="0" y="0"/>
          <a:chExt cx="0" cy="0"/>
        </a:xfrm>
      </p:grpSpPr>
      <p:sp>
        <p:nvSpPr>
          <p:cNvPr id="565" name="Google Shape;565;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6" name="Google Shape;566;p86"/>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567" name="Google Shape;567;p86"/>
          <p:cNvSpPr/>
          <p:nvPr/>
        </p:nvSpPr>
        <p:spPr>
          <a:xfrm flipH="1">
            <a:off x="-16491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8" name="Google Shape;568;p86"/>
          <p:cNvSpPr/>
          <p:nvPr/>
        </p:nvSpPr>
        <p:spPr>
          <a:xfrm flipH="1" rot="10800000">
            <a:off x="85194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9" name="Google Shape;569;p86"/>
          <p:cNvSpPr/>
          <p:nvPr>
            <p:ph idx="2" type="pic"/>
          </p:nvPr>
        </p:nvSpPr>
        <p:spPr>
          <a:xfrm>
            <a:off x="893000" y="1434888"/>
            <a:ext cx="2273700" cy="2273700"/>
          </a:xfrm>
          <a:prstGeom prst="ellipse">
            <a:avLst/>
          </a:prstGeom>
          <a:noFill/>
          <a:ln cap="flat" cmpd="sng" w="19050">
            <a:solidFill>
              <a:schemeClr val="dk1"/>
            </a:solidFill>
            <a:prstDash val="solid"/>
            <a:round/>
            <a:headEnd len="sm" w="sm" type="none"/>
            <a:tailEnd len="sm" w="sm" type="none"/>
          </a:ln>
        </p:spPr>
      </p:sp>
      <p:sp>
        <p:nvSpPr>
          <p:cNvPr id="570" name="Google Shape;570;p86"/>
          <p:cNvSpPr txBox="1"/>
          <p:nvPr>
            <p:ph idx="3" type="subTitle"/>
          </p:nvPr>
        </p:nvSpPr>
        <p:spPr>
          <a:xfrm>
            <a:off x="9561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1" name="Google Shape;571;p86"/>
          <p:cNvSpPr txBox="1"/>
          <p:nvPr>
            <p:ph idx="4" type="body"/>
          </p:nvPr>
        </p:nvSpPr>
        <p:spPr>
          <a:xfrm>
            <a:off x="9561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572" name="Google Shape;572;p86"/>
          <p:cNvSpPr/>
          <p:nvPr>
            <p:ph idx="5" type="pic"/>
          </p:nvPr>
        </p:nvSpPr>
        <p:spPr>
          <a:xfrm>
            <a:off x="3435150" y="1434888"/>
            <a:ext cx="2273700" cy="2273700"/>
          </a:xfrm>
          <a:prstGeom prst="ellipse">
            <a:avLst/>
          </a:prstGeom>
          <a:noFill/>
          <a:ln cap="flat" cmpd="sng" w="19050">
            <a:solidFill>
              <a:schemeClr val="dk1"/>
            </a:solidFill>
            <a:prstDash val="solid"/>
            <a:round/>
            <a:headEnd len="sm" w="sm" type="none"/>
            <a:tailEnd len="sm" w="sm" type="none"/>
          </a:ln>
        </p:spPr>
      </p:sp>
      <p:sp>
        <p:nvSpPr>
          <p:cNvPr id="573" name="Google Shape;573;p86"/>
          <p:cNvSpPr/>
          <p:nvPr>
            <p:ph idx="6" type="pic"/>
          </p:nvPr>
        </p:nvSpPr>
        <p:spPr>
          <a:xfrm>
            <a:off x="5977300" y="1434888"/>
            <a:ext cx="2273700" cy="2273700"/>
          </a:xfrm>
          <a:prstGeom prst="ellipse">
            <a:avLst/>
          </a:prstGeom>
          <a:noFill/>
          <a:ln cap="flat" cmpd="sng" w="19050">
            <a:solidFill>
              <a:schemeClr val="dk1"/>
            </a:solidFill>
            <a:prstDash val="solid"/>
            <a:round/>
            <a:headEnd len="sm" w="sm" type="none"/>
            <a:tailEnd len="sm" w="sm" type="none"/>
          </a:ln>
        </p:spPr>
      </p:sp>
      <p:sp>
        <p:nvSpPr>
          <p:cNvPr id="574" name="Google Shape;574;p86"/>
          <p:cNvSpPr txBox="1"/>
          <p:nvPr>
            <p:ph idx="7" type="subTitle"/>
          </p:nvPr>
        </p:nvSpPr>
        <p:spPr>
          <a:xfrm>
            <a:off x="349830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5" name="Google Shape;575;p86"/>
          <p:cNvSpPr txBox="1"/>
          <p:nvPr>
            <p:ph idx="8" type="body"/>
          </p:nvPr>
        </p:nvSpPr>
        <p:spPr>
          <a:xfrm>
            <a:off x="349830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576" name="Google Shape;576;p86"/>
          <p:cNvSpPr txBox="1"/>
          <p:nvPr>
            <p:ph idx="9" type="subTitle"/>
          </p:nvPr>
        </p:nvSpPr>
        <p:spPr>
          <a:xfrm>
            <a:off x="60404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7" name="Google Shape;577;p86"/>
          <p:cNvSpPr txBox="1"/>
          <p:nvPr>
            <p:ph idx="13" type="body"/>
          </p:nvPr>
        </p:nvSpPr>
        <p:spPr>
          <a:xfrm>
            <a:off x="60404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ONE_COLUMN_TEXT">
    <p:spTree>
      <p:nvGrpSpPr>
        <p:cNvPr id="578" name="Shape 578"/>
        <p:cNvGrpSpPr/>
        <p:nvPr/>
      </p:nvGrpSpPr>
      <p:grpSpPr>
        <a:xfrm>
          <a:off x="0" y="0"/>
          <a:ext cx="0" cy="0"/>
          <a:chOff x="0" y="0"/>
          <a:chExt cx="0" cy="0"/>
        </a:xfrm>
      </p:grpSpPr>
      <p:sp>
        <p:nvSpPr>
          <p:cNvPr id="579" name="Google Shape;579;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0" name="Google Shape;580;p87"/>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581" name="Google Shape;581;p87"/>
          <p:cNvSpPr/>
          <p:nvPr/>
        </p:nvSpPr>
        <p:spPr>
          <a:xfrm>
            <a:off x="283475" y="1317561"/>
            <a:ext cx="3467100" cy="346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582" name="Google Shape;582;p87"/>
          <p:cNvSpPr/>
          <p:nvPr>
            <p:ph idx="2" type="pic"/>
          </p:nvPr>
        </p:nvSpPr>
        <p:spPr>
          <a:xfrm>
            <a:off x="487700" y="1100550"/>
            <a:ext cx="3602100" cy="3602100"/>
          </a:xfrm>
          <a:prstGeom prst="ellipse">
            <a:avLst/>
          </a:prstGeom>
          <a:noFill/>
          <a:ln cap="flat" cmpd="sng" w="19050">
            <a:solidFill>
              <a:schemeClr val="dk1"/>
            </a:solidFill>
            <a:prstDash val="solid"/>
            <a:round/>
            <a:headEnd len="sm" w="sm" type="none"/>
            <a:tailEnd len="sm" w="sm" type="none"/>
          </a:ln>
        </p:spPr>
      </p:sp>
      <p:sp>
        <p:nvSpPr>
          <p:cNvPr id="583" name="Google Shape;583;p87"/>
          <p:cNvSpPr/>
          <p:nvPr/>
        </p:nvSpPr>
        <p:spPr>
          <a:xfrm>
            <a:off x="5199624" y="1100550"/>
            <a:ext cx="3602100" cy="360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2"/>
              </a:solidFill>
              <a:latin typeface="Roboto Serif Medium"/>
              <a:ea typeface="Roboto Serif Medium"/>
              <a:cs typeface="Roboto Serif Medium"/>
              <a:sym typeface="Roboto Serif Medium"/>
            </a:endParaRPr>
          </a:p>
        </p:txBody>
      </p:sp>
      <p:sp>
        <p:nvSpPr>
          <p:cNvPr id="584" name="Google Shape;584;p87"/>
          <p:cNvSpPr txBox="1"/>
          <p:nvPr>
            <p:ph idx="3" type="subTitle"/>
          </p:nvPr>
        </p:nvSpPr>
        <p:spPr>
          <a:xfrm>
            <a:off x="5671825" y="1720250"/>
            <a:ext cx="2657700" cy="50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500"/>
              <a:buFont typeface="Roboto Serif"/>
              <a:buNone/>
              <a:defRPr b="1" sz="2500">
                <a:latin typeface="Roboto Serif"/>
                <a:ea typeface="Roboto Serif"/>
                <a:cs typeface="Roboto Serif"/>
                <a:sym typeface="Roboto Serif"/>
              </a:defRPr>
            </a:lvl1pPr>
            <a:lvl2pPr lvl="1">
              <a:spcBef>
                <a:spcPts val="0"/>
              </a:spcBef>
              <a:spcAft>
                <a:spcPts val="0"/>
              </a:spcAft>
              <a:buSzPts val="1400"/>
              <a:buFont typeface="Roboto Serif"/>
              <a:buNone/>
              <a:defRPr b="1">
                <a:latin typeface="Roboto Serif"/>
                <a:ea typeface="Roboto Serif"/>
                <a:cs typeface="Roboto Serif"/>
                <a:sym typeface="Roboto Serif"/>
              </a:defRPr>
            </a:lvl2pPr>
            <a:lvl3pPr lvl="2">
              <a:spcBef>
                <a:spcPts val="0"/>
              </a:spcBef>
              <a:spcAft>
                <a:spcPts val="0"/>
              </a:spcAft>
              <a:buSzPts val="1400"/>
              <a:buFont typeface="Roboto Serif"/>
              <a:buNone/>
              <a:defRPr b="1">
                <a:latin typeface="Roboto Serif"/>
                <a:ea typeface="Roboto Serif"/>
                <a:cs typeface="Roboto Serif"/>
                <a:sym typeface="Roboto Serif"/>
              </a:defRPr>
            </a:lvl3pPr>
            <a:lvl4pPr lvl="3">
              <a:spcBef>
                <a:spcPts val="0"/>
              </a:spcBef>
              <a:spcAft>
                <a:spcPts val="0"/>
              </a:spcAft>
              <a:buSzPts val="1400"/>
              <a:buFont typeface="Roboto Serif"/>
              <a:buNone/>
              <a:defRPr b="1">
                <a:latin typeface="Roboto Serif"/>
                <a:ea typeface="Roboto Serif"/>
                <a:cs typeface="Roboto Serif"/>
                <a:sym typeface="Roboto Serif"/>
              </a:defRPr>
            </a:lvl4pPr>
            <a:lvl5pPr lvl="4">
              <a:spcBef>
                <a:spcPts val="0"/>
              </a:spcBef>
              <a:spcAft>
                <a:spcPts val="0"/>
              </a:spcAft>
              <a:buSzPts val="1400"/>
              <a:buFont typeface="Roboto Serif"/>
              <a:buNone/>
              <a:defRPr b="1">
                <a:latin typeface="Roboto Serif"/>
                <a:ea typeface="Roboto Serif"/>
                <a:cs typeface="Roboto Serif"/>
                <a:sym typeface="Roboto Serif"/>
              </a:defRPr>
            </a:lvl5pPr>
            <a:lvl6pPr lvl="5">
              <a:spcBef>
                <a:spcPts val="0"/>
              </a:spcBef>
              <a:spcAft>
                <a:spcPts val="0"/>
              </a:spcAft>
              <a:buSzPts val="1400"/>
              <a:buFont typeface="Roboto Serif"/>
              <a:buNone/>
              <a:defRPr b="1">
                <a:latin typeface="Roboto Serif"/>
                <a:ea typeface="Roboto Serif"/>
                <a:cs typeface="Roboto Serif"/>
                <a:sym typeface="Roboto Serif"/>
              </a:defRPr>
            </a:lvl6pPr>
            <a:lvl7pPr lvl="6">
              <a:spcBef>
                <a:spcPts val="0"/>
              </a:spcBef>
              <a:spcAft>
                <a:spcPts val="0"/>
              </a:spcAft>
              <a:buSzPts val="1400"/>
              <a:buFont typeface="Roboto Serif"/>
              <a:buNone/>
              <a:defRPr b="1">
                <a:latin typeface="Roboto Serif"/>
                <a:ea typeface="Roboto Serif"/>
                <a:cs typeface="Roboto Serif"/>
                <a:sym typeface="Roboto Serif"/>
              </a:defRPr>
            </a:lvl7pPr>
            <a:lvl8pPr lvl="7">
              <a:spcBef>
                <a:spcPts val="0"/>
              </a:spcBef>
              <a:spcAft>
                <a:spcPts val="0"/>
              </a:spcAft>
              <a:buSzPts val="1400"/>
              <a:buFont typeface="Roboto Serif"/>
              <a:buNone/>
              <a:defRPr b="1">
                <a:latin typeface="Roboto Serif"/>
                <a:ea typeface="Roboto Serif"/>
                <a:cs typeface="Roboto Serif"/>
                <a:sym typeface="Roboto Serif"/>
              </a:defRPr>
            </a:lvl8pPr>
            <a:lvl9pPr lvl="8">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585" name="Google Shape;585;p87"/>
          <p:cNvSpPr txBox="1"/>
          <p:nvPr>
            <p:ph idx="4" type="body"/>
          </p:nvPr>
        </p:nvSpPr>
        <p:spPr>
          <a:xfrm>
            <a:off x="5545525" y="2226050"/>
            <a:ext cx="2910300" cy="1517100"/>
          </a:xfrm>
          <a:prstGeom prst="rect">
            <a:avLst/>
          </a:prstGeom>
        </p:spPr>
        <p:txBody>
          <a:bodyPr anchorCtr="0" anchor="ctr" bIns="91425" lIns="91425" spcFirstLastPara="1" rIns="91425" wrap="square" tIns="91425">
            <a:noAutofit/>
          </a:bodyPr>
          <a:lstStyle>
            <a:lvl1pPr indent="-355600" lvl="0" marL="457200" algn="ctr">
              <a:lnSpc>
                <a:spcPct val="100000"/>
              </a:lnSpc>
              <a:spcBef>
                <a:spcPts val="0"/>
              </a:spcBef>
              <a:spcAft>
                <a:spcPts val="0"/>
              </a:spcAft>
              <a:buSzPts val="2000"/>
              <a:buFont typeface="Roboto"/>
              <a:buChar char="●"/>
              <a:defRPr sz="2000"/>
            </a:lvl1pPr>
            <a:lvl2pPr indent="-355600" lvl="1" marL="914400" algn="ctr">
              <a:lnSpc>
                <a:spcPct val="100000"/>
              </a:lnSpc>
              <a:spcBef>
                <a:spcPts val="0"/>
              </a:spcBef>
              <a:spcAft>
                <a:spcPts val="0"/>
              </a:spcAft>
              <a:buSzPts val="2000"/>
              <a:buFont typeface="Roboto"/>
              <a:buChar char="○"/>
              <a:defRPr sz="2000"/>
            </a:lvl2pPr>
            <a:lvl3pPr indent="-355600" lvl="2" marL="1371600" algn="ctr">
              <a:lnSpc>
                <a:spcPct val="100000"/>
              </a:lnSpc>
              <a:spcBef>
                <a:spcPts val="0"/>
              </a:spcBef>
              <a:spcAft>
                <a:spcPts val="0"/>
              </a:spcAft>
              <a:buSzPts val="2000"/>
              <a:buFont typeface="Roboto"/>
              <a:buChar char="■"/>
              <a:defRPr sz="2000"/>
            </a:lvl3pPr>
            <a:lvl4pPr indent="-355600" lvl="3" marL="1828800" algn="ctr">
              <a:lnSpc>
                <a:spcPct val="100000"/>
              </a:lnSpc>
              <a:spcBef>
                <a:spcPts val="0"/>
              </a:spcBef>
              <a:spcAft>
                <a:spcPts val="0"/>
              </a:spcAft>
              <a:buSzPts val="2000"/>
              <a:buFont typeface="Roboto"/>
              <a:buChar char="●"/>
              <a:defRPr sz="2000"/>
            </a:lvl4pPr>
            <a:lvl5pPr indent="-355600" lvl="4" marL="2286000" algn="ctr">
              <a:lnSpc>
                <a:spcPct val="100000"/>
              </a:lnSpc>
              <a:spcBef>
                <a:spcPts val="0"/>
              </a:spcBef>
              <a:spcAft>
                <a:spcPts val="0"/>
              </a:spcAft>
              <a:buSzPts val="2000"/>
              <a:buFont typeface="Roboto"/>
              <a:buChar char="○"/>
              <a:defRPr sz="2000"/>
            </a:lvl5pPr>
            <a:lvl6pPr indent="-355600" lvl="5" marL="2743200" algn="ctr">
              <a:lnSpc>
                <a:spcPct val="100000"/>
              </a:lnSpc>
              <a:spcBef>
                <a:spcPts val="0"/>
              </a:spcBef>
              <a:spcAft>
                <a:spcPts val="0"/>
              </a:spcAft>
              <a:buSzPts val="2000"/>
              <a:buFont typeface="Roboto"/>
              <a:buChar char="■"/>
              <a:defRPr sz="2000"/>
            </a:lvl6pPr>
            <a:lvl7pPr indent="-355600" lvl="6" marL="3200400" algn="ctr">
              <a:lnSpc>
                <a:spcPct val="100000"/>
              </a:lnSpc>
              <a:spcBef>
                <a:spcPts val="0"/>
              </a:spcBef>
              <a:spcAft>
                <a:spcPts val="0"/>
              </a:spcAft>
              <a:buSzPts val="2000"/>
              <a:buFont typeface="Roboto"/>
              <a:buChar char="●"/>
              <a:defRPr sz="2000"/>
            </a:lvl7pPr>
            <a:lvl8pPr indent="-355600" lvl="7" marL="3657600" algn="ctr">
              <a:lnSpc>
                <a:spcPct val="100000"/>
              </a:lnSpc>
              <a:spcBef>
                <a:spcPts val="0"/>
              </a:spcBef>
              <a:spcAft>
                <a:spcPts val="0"/>
              </a:spcAft>
              <a:buSzPts val="2000"/>
              <a:buFont typeface="Roboto"/>
              <a:buChar char="○"/>
              <a:defRPr sz="2000"/>
            </a:lvl8pPr>
            <a:lvl9pPr indent="-355600" lvl="8" marL="4114800" algn="ctr">
              <a:lnSpc>
                <a:spcPct val="100000"/>
              </a:lnSpc>
              <a:spcBef>
                <a:spcPts val="0"/>
              </a:spcBef>
              <a:spcAft>
                <a:spcPts val="0"/>
              </a:spcAft>
              <a:buSzPts val="2000"/>
              <a:buFont typeface="Roboto"/>
              <a:buChar char="■"/>
              <a:defRPr sz="2000"/>
            </a:lvl9pPr>
          </a:lstStyle>
          <a:p/>
        </p:txBody>
      </p:sp>
      <p:sp>
        <p:nvSpPr>
          <p:cNvPr id="586" name="Google Shape;586;p87"/>
          <p:cNvSpPr/>
          <p:nvPr>
            <p:ph idx="5" type="pic"/>
          </p:nvPr>
        </p:nvSpPr>
        <p:spPr>
          <a:xfrm>
            <a:off x="3421975" y="1476825"/>
            <a:ext cx="1517100" cy="1517100"/>
          </a:xfrm>
          <a:prstGeom prst="ellipse">
            <a:avLst/>
          </a:prstGeom>
          <a:noFill/>
          <a:ln cap="flat" cmpd="sng" w="19050">
            <a:solidFill>
              <a:schemeClr val="dk1"/>
            </a:solidFill>
            <a:prstDash val="solid"/>
            <a:round/>
            <a:headEnd len="sm" w="sm" type="none"/>
            <a:tailEnd len="sm" w="sm" type="none"/>
          </a:ln>
        </p:spPr>
      </p:sp>
      <p:sp>
        <p:nvSpPr>
          <p:cNvPr id="587" name="Google Shape;587;p87"/>
          <p:cNvSpPr txBox="1"/>
          <p:nvPr>
            <p:ph idx="6" type="body"/>
          </p:nvPr>
        </p:nvSpPr>
        <p:spPr>
          <a:xfrm>
            <a:off x="5671825" y="3743150"/>
            <a:ext cx="2657700" cy="5058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lnSpc>
                <a:spcPct val="100000"/>
              </a:lnSpc>
              <a:spcBef>
                <a:spcPts val="0"/>
              </a:spcBef>
              <a:spcAft>
                <a:spcPts val="0"/>
              </a:spcAft>
              <a:buSzPts val="1200"/>
              <a:buFont typeface="Roboto"/>
              <a:buChar char="○"/>
              <a:defRPr sz="1200"/>
            </a:lvl2pPr>
            <a:lvl3pPr indent="-304800" lvl="2" marL="1371600" algn="ctr">
              <a:lnSpc>
                <a:spcPct val="100000"/>
              </a:lnSpc>
              <a:spcBef>
                <a:spcPts val="0"/>
              </a:spcBef>
              <a:spcAft>
                <a:spcPts val="0"/>
              </a:spcAft>
              <a:buSzPts val="1200"/>
              <a:buFont typeface="Roboto"/>
              <a:buChar char="■"/>
              <a:defRPr sz="1200"/>
            </a:lvl3pPr>
            <a:lvl4pPr indent="-304800" lvl="3" marL="1828800" algn="ctr">
              <a:lnSpc>
                <a:spcPct val="100000"/>
              </a:lnSpc>
              <a:spcBef>
                <a:spcPts val="0"/>
              </a:spcBef>
              <a:spcAft>
                <a:spcPts val="0"/>
              </a:spcAft>
              <a:buSzPts val="1200"/>
              <a:buFont typeface="Roboto"/>
              <a:buChar char="●"/>
              <a:defRPr sz="1200"/>
            </a:lvl4pPr>
            <a:lvl5pPr indent="-304800" lvl="4" marL="2286000" algn="ctr">
              <a:lnSpc>
                <a:spcPct val="100000"/>
              </a:lnSpc>
              <a:spcBef>
                <a:spcPts val="0"/>
              </a:spcBef>
              <a:spcAft>
                <a:spcPts val="0"/>
              </a:spcAft>
              <a:buSzPts val="1200"/>
              <a:buFont typeface="Roboto"/>
              <a:buChar char="○"/>
              <a:defRPr sz="1200"/>
            </a:lvl5pPr>
            <a:lvl6pPr indent="-304800" lvl="5" marL="2743200" algn="ctr">
              <a:lnSpc>
                <a:spcPct val="100000"/>
              </a:lnSpc>
              <a:spcBef>
                <a:spcPts val="0"/>
              </a:spcBef>
              <a:spcAft>
                <a:spcPts val="0"/>
              </a:spcAft>
              <a:buSzPts val="1200"/>
              <a:buFont typeface="Roboto"/>
              <a:buChar char="■"/>
              <a:defRPr sz="1200"/>
            </a:lvl6pPr>
            <a:lvl7pPr indent="-304800" lvl="6" marL="3200400" algn="ctr">
              <a:lnSpc>
                <a:spcPct val="100000"/>
              </a:lnSpc>
              <a:spcBef>
                <a:spcPts val="0"/>
              </a:spcBef>
              <a:spcAft>
                <a:spcPts val="0"/>
              </a:spcAft>
              <a:buSzPts val="1200"/>
              <a:buFont typeface="Roboto"/>
              <a:buChar char="●"/>
              <a:defRPr sz="1200"/>
            </a:lvl7pPr>
            <a:lvl8pPr indent="-304800" lvl="7" marL="3657600" algn="ctr">
              <a:lnSpc>
                <a:spcPct val="100000"/>
              </a:lnSpc>
              <a:spcBef>
                <a:spcPts val="0"/>
              </a:spcBef>
              <a:spcAft>
                <a:spcPts val="0"/>
              </a:spcAft>
              <a:buSzPts val="1200"/>
              <a:buFont typeface="Roboto"/>
              <a:buChar char="○"/>
              <a:defRPr sz="1200"/>
            </a:lvl8pPr>
            <a:lvl9pPr indent="-304800" lvl="8" marL="4114800" algn="ctr">
              <a:lnSpc>
                <a:spcPct val="100000"/>
              </a:lnSpc>
              <a:spcBef>
                <a:spcPts val="0"/>
              </a:spcBef>
              <a:spcAft>
                <a:spcPts val="0"/>
              </a:spcAft>
              <a:buSzPts val="1200"/>
              <a:buFont typeface="Roboto"/>
              <a:buChar char="■"/>
              <a:defRPr sz="12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1">
  <p:cSld name="MAIN_POINT">
    <p:spTree>
      <p:nvGrpSpPr>
        <p:cNvPr id="588" name="Shape 588"/>
        <p:cNvGrpSpPr/>
        <p:nvPr/>
      </p:nvGrpSpPr>
      <p:grpSpPr>
        <a:xfrm>
          <a:off x="0" y="0"/>
          <a:ext cx="0" cy="0"/>
          <a:chOff x="0" y="0"/>
          <a:chExt cx="0" cy="0"/>
        </a:xfrm>
      </p:grpSpPr>
      <p:sp>
        <p:nvSpPr>
          <p:cNvPr id="589" name="Google Shape;589;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0" name="Google Shape;590;p88"/>
          <p:cNvSpPr/>
          <p:nvPr>
            <p:ph idx="2" type="pic"/>
          </p:nvPr>
        </p:nvSpPr>
        <p:spPr>
          <a:xfrm>
            <a:off x="-1862775" y="0"/>
            <a:ext cx="5143500" cy="5143500"/>
          </a:xfrm>
          <a:prstGeom prst="flowChartDelay">
            <a:avLst/>
          </a:prstGeom>
          <a:noFill/>
          <a:ln cap="flat" cmpd="sng" w="19050">
            <a:solidFill>
              <a:schemeClr val="dk1"/>
            </a:solidFill>
            <a:prstDash val="solid"/>
            <a:round/>
            <a:headEnd len="sm" w="sm" type="none"/>
            <a:tailEnd len="sm" w="sm" type="none"/>
          </a:ln>
        </p:spPr>
      </p:sp>
      <p:sp>
        <p:nvSpPr>
          <p:cNvPr id="591" name="Google Shape;591;p88"/>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3800"/>
              <a:buFont typeface="Roboto Serif"/>
              <a:buNone/>
              <a:defRPr b="1" sz="3800">
                <a:latin typeface="Roboto Serif"/>
                <a:ea typeface="Roboto Serif"/>
                <a:cs typeface="Roboto Serif"/>
                <a:sym typeface="Roboto Serif"/>
              </a:defRPr>
            </a:lvl1pPr>
            <a:lvl2pPr lvl="1">
              <a:lnSpc>
                <a:spcPct val="100000"/>
              </a:lnSpc>
              <a:spcBef>
                <a:spcPts val="0"/>
              </a:spcBef>
              <a:spcAft>
                <a:spcPts val="0"/>
              </a:spcAft>
              <a:buSzPts val="3800"/>
              <a:buFont typeface="Roboto Serif"/>
              <a:buNone/>
              <a:defRPr b="1" sz="3800">
                <a:latin typeface="Roboto Serif"/>
                <a:ea typeface="Roboto Serif"/>
                <a:cs typeface="Roboto Serif"/>
                <a:sym typeface="Roboto Serif"/>
              </a:defRPr>
            </a:lvl2pPr>
            <a:lvl3pPr lvl="2">
              <a:lnSpc>
                <a:spcPct val="100000"/>
              </a:lnSpc>
              <a:spcBef>
                <a:spcPts val="0"/>
              </a:spcBef>
              <a:spcAft>
                <a:spcPts val="0"/>
              </a:spcAft>
              <a:buSzPts val="3800"/>
              <a:buFont typeface="Roboto Serif"/>
              <a:buNone/>
              <a:defRPr b="1" sz="3800">
                <a:latin typeface="Roboto Serif"/>
                <a:ea typeface="Roboto Serif"/>
                <a:cs typeface="Roboto Serif"/>
                <a:sym typeface="Roboto Serif"/>
              </a:defRPr>
            </a:lvl3pPr>
            <a:lvl4pPr lvl="3">
              <a:lnSpc>
                <a:spcPct val="100000"/>
              </a:lnSpc>
              <a:spcBef>
                <a:spcPts val="0"/>
              </a:spcBef>
              <a:spcAft>
                <a:spcPts val="0"/>
              </a:spcAft>
              <a:buSzPts val="3800"/>
              <a:buFont typeface="Roboto Serif"/>
              <a:buNone/>
              <a:defRPr b="1" sz="3800">
                <a:latin typeface="Roboto Serif"/>
                <a:ea typeface="Roboto Serif"/>
                <a:cs typeface="Roboto Serif"/>
                <a:sym typeface="Roboto Serif"/>
              </a:defRPr>
            </a:lvl4pPr>
            <a:lvl5pPr lvl="4">
              <a:lnSpc>
                <a:spcPct val="100000"/>
              </a:lnSpc>
              <a:spcBef>
                <a:spcPts val="0"/>
              </a:spcBef>
              <a:spcAft>
                <a:spcPts val="0"/>
              </a:spcAft>
              <a:buSzPts val="3800"/>
              <a:buFont typeface="Roboto Serif"/>
              <a:buNone/>
              <a:defRPr b="1" sz="3800">
                <a:latin typeface="Roboto Serif"/>
                <a:ea typeface="Roboto Serif"/>
                <a:cs typeface="Roboto Serif"/>
                <a:sym typeface="Roboto Serif"/>
              </a:defRPr>
            </a:lvl5pPr>
            <a:lvl6pPr lvl="5">
              <a:lnSpc>
                <a:spcPct val="100000"/>
              </a:lnSpc>
              <a:spcBef>
                <a:spcPts val="0"/>
              </a:spcBef>
              <a:spcAft>
                <a:spcPts val="0"/>
              </a:spcAft>
              <a:buSzPts val="3800"/>
              <a:buFont typeface="Roboto Serif"/>
              <a:buNone/>
              <a:defRPr b="1" sz="3800">
                <a:latin typeface="Roboto Serif"/>
                <a:ea typeface="Roboto Serif"/>
                <a:cs typeface="Roboto Serif"/>
                <a:sym typeface="Roboto Serif"/>
              </a:defRPr>
            </a:lvl6pPr>
            <a:lvl7pPr lvl="6">
              <a:lnSpc>
                <a:spcPct val="100000"/>
              </a:lnSpc>
              <a:spcBef>
                <a:spcPts val="0"/>
              </a:spcBef>
              <a:spcAft>
                <a:spcPts val="0"/>
              </a:spcAft>
              <a:buSzPts val="3800"/>
              <a:buFont typeface="Roboto Serif"/>
              <a:buNone/>
              <a:defRPr b="1" sz="3800">
                <a:latin typeface="Roboto Serif"/>
                <a:ea typeface="Roboto Serif"/>
                <a:cs typeface="Roboto Serif"/>
                <a:sym typeface="Roboto Serif"/>
              </a:defRPr>
            </a:lvl7pPr>
            <a:lvl8pPr lvl="7">
              <a:lnSpc>
                <a:spcPct val="100000"/>
              </a:lnSpc>
              <a:spcBef>
                <a:spcPts val="0"/>
              </a:spcBef>
              <a:spcAft>
                <a:spcPts val="0"/>
              </a:spcAft>
              <a:buSzPts val="3800"/>
              <a:buFont typeface="Roboto Serif"/>
              <a:buNone/>
              <a:defRPr b="1" sz="3800">
                <a:latin typeface="Roboto Serif"/>
                <a:ea typeface="Roboto Serif"/>
                <a:cs typeface="Roboto Serif"/>
                <a:sym typeface="Roboto Serif"/>
              </a:defRPr>
            </a:lvl8pPr>
            <a:lvl9pPr lvl="8">
              <a:lnSpc>
                <a:spcPct val="100000"/>
              </a:lnSpc>
              <a:spcBef>
                <a:spcPts val="0"/>
              </a:spcBef>
              <a:spcAft>
                <a:spcPts val="0"/>
              </a:spcAft>
              <a:buSzPts val="3800"/>
              <a:buFont typeface="Roboto Serif"/>
              <a:buNone/>
              <a:defRPr b="1" sz="3800">
                <a:latin typeface="Roboto Serif"/>
                <a:ea typeface="Roboto Serif"/>
                <a:cs typeface="Roboto Serif"/>
                <a:sym typeface="Roboto Serif"/>
              </a:defRPr>
            </a:lvl9pPr>
          </a:lstStyle>
          <a:p/>
        </p:txBody>
      </p:sp>
      <p:sp>
        <p:nvSpPr>
          <p:cNvPr id="592" name="Google Shape;592;p88"/>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Roboto"/>
              <a:buChar char="●"/>
              <a:defRPr/>
            </a:lvl1pPr>
            <a:lvl2pPr indent="-317500" lvl="1" marL="914400">
              <a:spcBef>
                <a:spcPts val="0"/>
              </a:spcBef>
              <a:spcAft>
                <a:spcPts val="0"/>
              </a:spcAft>
              <a:buSzPts val="1400"/>
              <a:buFont typeface="Roboto"/>
              <a:buChar char="○"/>
              <a:defRPr/>
            </a:lvl2pPr>
            <a:lvl3pPr indent="-317500" lvl="2" marL="1371600">
              <a:spcBef>
                <a:spcPts val="0"/>
              </a:spcBef>
              <a:spcAft>
                <a:spcPts val="0"/>
              </a:spcAft>
              <a:buSzPts val="1400"/>
              <a:buFont typeface="Roboto"/>
              <a:buChar char="■"/>
              <a:defRPr/>
            </a:lvl3pPr>
            <a:lvl4pPr indent="-317500" lvl="3" marL="1828800">
              <a:spcBef>
                <a:spcPts val="0"/>
              </a:spcBef>
              <a:spcAft>
                <a:spcPts val="0"/>
              </a:spcAft>
              <a:buSzPts val="1400"/>
              <a:buFont typeface="Roboto"/>
              <a:buChar char="●"/>
              <a:defRPr/>
            </a:lvl4pPr>
            <a:lvl5pPr indent="-317500" lvl="4" marL="2286000">
              <a:spcBef>
                <a:spcPts val="0"/>
              </a:spcBef>
              <a:spcAft>
                <a:spcPts val="0"/>
              </a:spcAft>
              <a:buSzPts val="1400"/>
              <a:buFont typeface="Roboto"/>
              <a:buChar char="○"/>
              <a:defRPr/>
            </a:lvl5pPr>
            <a:lvl6pPr indent="-317500" lvl="5" marL="2743200">
              <a:spcBef>
                <a:spcPts val="0"/>
              </a:spcBef>
              <a:spcAft>
                <a:spcPts val="0"/>
              </a:spcAft>
              <a:buSzPts val="1400"/>
              <a:buFont typeface="Roboto"/>
              <a:buChar char="■"/>
              <a:defRPr/>
            </a:lvl6pPr>
            <a:lvl7pPr indent="-317500" lvl="6" marL="3200400">
              <a:spcBef>
                <a:spcPts val="0"/>
              </a:spcBef>
              <a:spcAft>
                <a:spcPts val="0"/>
              </a:spcAft>
              <a:buSzPts val="1400"/>
              <a:buFont typeface="Roboto"/>
              <a:buChar char="●"/>
              <a:defRPr/>
            </a:lvl7pPr>
            <a:lvl8pPr indent="-317500" lvl="7" marL="3657600">
              <a:spcBef>
                <a:spcPts val="0"/>
              </a:spcBef>
              <a:spcAft>
                <a:spcPts val="0"/>
              </a:spcAft>
              <a:buSzPts val="1400"/>
              <a:buFont typeface="Roboto"/>
              <a:buChar char="○"/>
              <a:defRPr/>
            </a:lvl8pPr>
            <a:lvl9pPr indent="-317500" lvl="8" marL="4114800">
              <a:spcBef>
                <a:spcPts val="0"/>
              </a:spcBef>
              <a:spcAft>
                <a:spcPts val="0"/>
              </a:spcAft>
              <a:buSzPts val="1400"/>
              <a:buFont typeface="Roboto"/>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2">
  <p:cSld name="MAIN_POINT_1">
    <p:bg>
      <p:bgPr>
        <a:solidFill>
          <a:schemeClr val="dk1"/>
        </a:solidFill>
      </p:bgPr>
    </p:bg>
    <p:spTree>
      <p:nvGrpSpPr>
        <p:cNvPr id="593" name="Shape 593"/>
        <p:cNvGrpSpPr/>
        <p:nvPr/>
      </p:nvGrpSpPr>
      <p:grpSpPr>
        <a:xfrm>
          <a:off x="0" y="0"/>
          <a:ext cx="0" cy="0"/>
          <a:chOff x="0" y="0"/>
          <a:chExt cx="0" cy="0"/>
        </a:xfrm>
      </p:grpSpPr>
      <p:sp>
        <p:nvSpPr>
          <p:cNvPr id="594" name="Google Shape;594;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5" name="Google Shape;595;p89"/>
          <p:cNvSpPr/>
          <p:nvPr>
            <p:ph idx="2" type="pic"/>
          </p:nvPr>
        </p:nvSpPr>
        <p:spPr>
          <a:xfrm>
            <a:off x="-1862775" y="0"/>
            <a:ext cx="5143500" cy="5143500"/>
          </a:xfrm>
          <a:prstGeom prst="flowChartDelay">
            <a:avLst/>
          </a:prstGeom>
          <a:noFill/>
          <a:ln cap="flat" cmpd="sng" w="19050">
            <a:solidFill>
              <a:schemeClr val="lt1"/>
            </a:solidFill>
            <a:prstDash val="solid"/>
            <a:round/>
            <a:headEnd len="sm" w="sm" type="none"/>
            <a:tailEnd len="sm" w="sm" type="none"/>
          </a:ln>
        </p:spPr>
      </p:sp>
      <p:sp>
        <p:nvSpPr>
          <p:cNvPr id="596" name="Google Shape;596;p89"/>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9pPr>
          </a:lstStyle>
          <a:p/>
        </p:txBody>
      </p:sp>
      <p:sp>
        <p:nvSpPr>
          <p:cNvPr id="597" name="Google Shape;597;p89"/>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Roboto"/>
              <a:buChar char="●"/>
              <a:defRPr>
                <a:solidFill>
                  <a:schemeClr val="lt1"/>
                </a:solidFill>
              </a:defRPr>
            </a:lvl1pPr>
            <a:lvl2pPr indent="-317500" lvl="1" marL="914400">
              <a:spcBef>
                <a:spcPts val="0"/>
              </a:spcBef>
              <a:spcAft>
                <a:spcPts val="0"/>
              </a:spcAft>
              <a:buClr>
                <a:schemeClr val="lt1"/>
              </a:buClr>
              <a:buSzPts val="1400"/>
              <a:buFont typeface="Roboto"/>
              <a:buChar char="○"/>
              <a:defRPr>
                <a:solidFill>
                  <a:schemeClr val="lt1"/>
                </a:solidFill>
              </a:defRPr>
            </a:lvl2pPr>
            <a:lvl3pPr indent="-317500" lvl="2" marL="1371600">
              <a:spcBef>
                <a:spcPts val="0"/>
              </a:spcBef>
              <a:spcAft>
                <a:spcPts val="0"/>
              </a:spcAft>
              <a:buClr>
                <a:schemeClr val="lt1"/>
              </a:buClr>
              <a:buSzPts val="1400"/>
              <a:buFont typeface="Roboto"/>
              <a:buChar char="■"/>
              <a:defRPr>
                <a:solidFill>
                  <a:schemeClr val="lt1"/>
                </a:solidFill>
              </a:defRPr>
            </a:lvl3pPr>
            <a:lvl4pPr indent="-317500" lvl="3" marL="1828800">
              <a:spcBef>
                <a:spcPts val="0"/>
              </a:spcBef>
              <a:spcAft>
                <a:spcPts val="0"/>
              </a:spcAft>
              <a:buClr>
                <a:schemeClr val="lt1"/>
              </a:buClr>
              <a:buSzPts val="1400"/>
              <a:buFont typeface="Roboto"/>
              <a:buChar char="●"/>
              <a:defRPr>
                <a:solidFill>
                  <a:schemeClr val="lt1"/>
                </a:solidFill>
              </a:defRPr>
            </a:lvl4pPr>
            <a:lvl5pPr indent="-317500" lvl="4" marL="2286000">
              <a:spcBef>
                <a:spcPts val="0"/>
              </a:spcBef>
              <a:spcAft>
                <a:spcPts val="0"/>
              </a:spcAft>
              <a:buClr>
                <a:schemeClr val="lt1"/>
              </a:buClr>
              <a:buSzPts val="1400"/>
              <a:buFont typeface="Roboto"/>
              <a:buChar char="○"/>
              <a:defRPr>
                <a:solidFill>
                  <a:schemeClr val="lt1"/>
                </a:solidFill>
              </a:defRPr>
            </a:lvl5pPr>
            <a:lvl6pPr indent="-317500" lvl="5" marL="2743200">
              <a:spcBef>
                <a:spcPts val="0"/>
              </a:spcBef>
              <a:spcAft>
                <a:spcPts val="0"/>
              </a:spcAft>
              <a:buClr>
                <a:schemeClr val="lt1"/>
              </a:buClr>
              <a:buSzPts val="1400"/>
              <a:buFont typeface="Roboto"/>
              <a:buChar char="■"/>
              <a:defRPr>
                <a:solidFill>
                  <a:schemeClr val="lt1"/>
                </a:solidFill>
              </a:defRPr>
            </a:lvl6pPr>
            <a:lvl7pPr indent="-317500" lvl="6" marL="3200400">
              <a:spcBef>
                <a:spcPts val="0"/>
              </a:spcBef>
              <a:spcAft>
                <a:spcPts val="0"/>
              </a:spcAft>
              <a:buClr>
                <a:schemeClr val="lt1"/>
              </a:buClr>
              <a:buSzPts val="1400"/>
              <a:buFont typeface="Roboto"/>
              <a:buChar char="●"/>
              <a:defRPr>
                <a:solidFill>
                  <a:schemeClr val="lt1"/>
                </a:solidFill>
              </a:defRPr>
            </a:lvl7pPr>
            <a:lvl8pPr indent="-317500" lvl="7" marL="3657600">
              <a:spcBef>
                <a:spcPts val="0"/>
              </a:spcBef>
              <a:spcAft>
                <a:spcPts val="0"/>
              </a:spcAft>
              <a:buClr>
                <a:schemeClr val="lt1"/>
              </a:buClr>
              <a:buSzPts val="1400"/>
              <a:buFont typeface="Roboto"/>
              <a:buChar char="○"/>
              <a:defRPr>
                <a:solidFill>
                  <a:schemeClr val="lt1"/>
                </a:solidFill>
              </a:defRPr>
            </a:lvl8pPr>
            <a:lvl9pPr indent="-317500" lvl="8" marL="4114800">
              <a:spcBef>
                <a:spcPts val="0"/>
              </a:spcBef>
              <a:spcAft>
                <a:spcPts val="0"/>
              </a:spcAft>
              <a:buClr>
                <a:schemeClr val="lt1"/>
              </a:buClr>
              <a:buSzPts val="1400"/>
              <a:buFont typeface="Roboto"/>
              <a:buChar char="■"/>
              <a:defRPr>
                <a:solidFill>
                  <a:schemeClr val="lt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Gallery">
  <p:cSld name="CUSTOM">
    <p:bg>
      <p:bgPr>
        <a:solidFill>
          <a:schemeClr val="dk1"/>
        </a:solidFill>
      </p:bgPr>
    </p:bg>
    <p:spTree>
      <p:nvGrpSpPr>
        <p:cNvPr id="598" name="Shape 598"/>
        <p:cNvGrpSpPr/>
        <p:nvPr/>
      </p:nvGrpSpPr>
      <p:grpSpPr>
        <a:xfrm>
          <a:off x="0" y="0"/>
          <a:ext cx="0" cy="0"/>
          <a:chOff x="0" y="0"/>
          <a:chExt cx="0" cy="0"/>
        </a:xfrm>
      </p:grpSpPr>
      <p:sp>
        <p:nvSpPr>
          <p:cNvPr id="599" name="Google Shape;599;p90"/>
          <p:cNvSpPr/>
          <p:nvPr>
            <p:ph idx="2" type="pic"/>
          </p:nvPr>
        </p:nvSpPr>
        <p:spPr>
          <a:xfrm>
            <a:off x="3539925" y="243425"/>
            <a:ext cx="1696800" cy="1696800"/>
          </a:xfrm>
          <a:prstGeom prst="ellipse">
            <a:avLst/>
          </a:prstGeom>
          <a:noFill/>
          <a:ln cap="flat" cmpd="sng" w="19050">
            <a:solidFill>
              <a:schemeClr val="lt1"/>
            </a:solidFill>
            <a:prstDash val="solid"/>
            <a:round/>
            <a:headEnd len="sm" w="sm" type="none"/>
            <a:tailEnd len="sm" w="sm" type="none"/>
          </a:ln>
        </p:spPr>
      </p:sp>
      <p:sp>
        <p:nvSpPr>
          <p:cNvPr id="600" name="Google Shape;600;p90"/>
          <p:cNvSpPr/>
          <p:nvPr>
            <p:ph idx="3" type="pic"/>
          </p:nvPr>
        </p:nvSpPr>
        <p:spPr>
          <a:xfrm>
            <a:off x="6620900" y="1364900"/>
            <a:ext cx="2147400" cy="2147400"/>
          </a:xfrm>
          <a:prstGeom prst="ellipse">
            <a:avLst/>
          </a:prstGeom>
          <a:noFill/>
          <a:ln cap="flat" cmpd="sng" w="19050">
            <a:solidFill>
              <a:schemeClr val="lt1"/>
            </a:solidFill>
            <a:prstDash val="solid"/>
            <a:round/>
            <a:headEnd len="sm" w="sm" type="none"/>
            <a:tailEnd len="sm" w="sm" type="none"/>
          </a:ln>
        </p:spPr>
      </p:sp>
      <p:sp>
        <p:nvSpPr>
          <p:cNvPr id="601" name="Google Shape;601;p90"/>
          <p:cNvSpPr/>
          <p:nvPr>
            <p:ph idx="4" type="pic"/>
          </p:nvPr>
        </p:nvSpPr>
        <p:spPr>
          <a:xfrm>
            <a:off x="264725" y="1831950"/>
            <a:ext cx="2789700" cy="2789700"/>
          </a:xfrm>
          <a:prstGeom prst="ellipse">
            <a:avLst/>
          </a:prstGeom>
          <a:noFill/>
          <a:ln cap="flat" cmpd="sng" w="19050">
            <a:solidFill>
              <a:schemeClr val="lt1"/>
            </a:solidFill>
            <a:prstDash val="solid"/>
            <a:round/>
            <a:headEnd len="sm" w="sm" type="none"/>
            <a:tailEnd len="sm" w="sm" type="none"/>
          </a:ln>
        </p:spPr>
      </p:sp>
      <p:sp>
        <p:nvSpPr>
          <p:cNvPr id="602" name="Google Shape;602;p90"/>
          <p:cNvSpPr/>
          <p:nvPr>
            <p:ph idx="5" type="pic"/>
          </p:nvPr>
        </p:nvSpPr>
        <p:spPr>
          <a:xfrm>
            <a:off x="3404025" y="3975500"/>
            <a:ext cx="2147400" cy="2147400"/>
          </a:xfrm>
          <a:prstGeom prst="ellipse">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03" name="Shape 603"/>
        <p:cNvGrpSpPr/>
        <p:nvPr/>
      </p:nvGrpSpPr>
      <p:grpSpPr>
        <a:xfrm>
          <a:off x="0" y="0"/>
          <a:ext cx="0" cy="0"/>
          <a:chOff x="0" y="0"/>
          <a:chExt cx="0" cy="0"/>
        </a:xfrm>
      </p:grpSpPr>
      <p:sp>
        <p:nvSpPr>
          <p:cNvPr id="604" name="Google Shape;604;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4.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6" Type="http://schemas.openxmlformats.org/officeDocument/2006/relationships/slideLayout" Target="../slideLayouts/slideLayout50.xml"/><Relationship Id="rId25" Type="http://schemas.openxmlformats.org/officeDocument/2006/relationships/slideLayout" Target="../slideLayouts/slideLayout49.xml"/><Relationship Id="rId28" Type="http://schemas.openxmlformats.org/officeDocument/2006/relationships/slideLayout" Target="../slideLayouts/slideLayout52.xml"/><Relationship Id="rId27" Type="http://schemas.openxmlformats.org/officeDocument/2006/relationships/slideLayout" Target="../slideLayouts/slideLayout51.xml"/><Relationship Id="rId5" Type="http://schemas.openxmlformats.org/officeDocument/2006/relationships/slideLayout" Target="../slideLayouts/slideLayout29.xml"/><Relationship Id="rId6" Type="http://schemas.openxmlformats.org/officeDocument/2006/relationships/slideLayout" Target="../slideLayouts/slideLayout30.xml"/><Relationship Id="rId29" Type="http://schemas.openxmlformats.org/officeDocument/2006/relationships/slideLayout" Target="../slideLayouts/slideLayout53.xml"/><Relationship Id="rId7" Type="http://schemas.openxmlformats.org/officeDocument/2006/relationships/slideLayout" Target="../slideLayouts/slideLayout31.xml"/><Relationship Id="rId8" Type="http://schemas.openxmlformats.org/officeDocument/2006/relationships/slideLayout" Target="../slideLayouts/slideLayout32.xml"/><Relationship Id="rId31" Type="http://schemas.openxmlformats.org/officeDocument/2006/relationships/slideLayout" Target="../slideLayouts/slideLayout55.xml"/><Relationship Id="rId30" Type="http://schemas.openxmlformats.org/officeDocument/2006/relationships/slideLayout" Target="../slideLayouts/slideLayout54.xml"/><Relationship Id="rId11" Type="http://schemas.openxmlformats.org/officeDocument/2006/relationships/slideLayout" Target="../slideLayouts/slideLayout35.xml"/><Relationship Id="rId33" Type="http://schemas.openxmlformats.org/officeDocument/2006/relationships/theme" Target="../theme/theme1.xml"/><Relationship Id="rId10" Type="http://schemas.openxmlformats.org/officeDocument/2006/relationships/slideLayout" Target="../slideLayouts/slideLayout34.xml"/><Relationship Id="rId32" Type="http://schemas.openxmlformats.org/officeDocument/2006/relationships/slideLayout" Target="../slideLayouts/slideLayout56.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5" Type="http://schemas.openxmlformats.org/officeDocument/2006/relationships/slideLayout" Target="../slideLayouts/slideLayout61.xml"/><Relationship Id="rId6" Type="http://schemas.openxmlformats.org/officeDocument/2006/relationships/slideLayout" Target="../slideLayouts/slideLayout62.xml"/><Relationship Id="rId29" Type="http://schemas.openxmlformats.org/officeDocument/2006/relationships/slideLayout" Target="../slideLayouts/slideLayout85.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11" Type="http://schemas.openxmlformats.org/officeDocument/2006/relationships/slideLayout" Target="../slideLayouts/slideLayout67.xml"/><Relationship Id="rId33" Type="http://schemas.openxmlformats.org/officeDocument/2006/relationships/theme" Target="../theme/theme3.xml"/><Relationship Id="rId10" Type="http://schemas.openxmlformats.org/officeDocument/2006/relationships/slideLayout" Target="../slideLayouts/slideLayout66.xml"/><Relationship Id="rId32" Type="http://schemas.openxmlformats.org/officeDocument/2006/relationships/slideLayout" Target="../slideLayouts/slideLayout88.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04C7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04C79"/>
        </a:solidFill>
      </p:bgPr>
    </p:bg>
    <p:spTree>
      <p:nvGrpSpPr>
        <p:cNvPr id="205" name="Shape 205"/>
        <p:cNvGrpSpPr/>
        <p:nvPr/>
      </p:nvGrpSpPr>
      <p:grpSpPr>
        <a:xfrm>
          <a:off x="0" y="0"/>
          <a:ext cx="0" cy="0"/>
          <a:chOff x="0" y="0"/>
          <a:chExt cx="0" cy="0"/>
        </a:xfrm>
      </p:grpSpPr>
      <p:sp>
        <p:nvSpPr>
          <p:cNvPr id="206" name="Google Shape;206;p26"/>
          <p:cNvSpPr txBox="1"/>
          <p:nvPr>
            <p:ph type="title"/>
          </p:nvPr>
        </p:nvSpPr>
        <p:spPr>
          <a:xfrm>
            <a:off x="311700" y="445025"/>
            <a:ext cx="8520600" cy="1561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1pPr>
            <a:lvl2pPr lvl="1">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2pPr>
            <a:lvl3pPr lvl="2">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3pPr>
            <a:lvl4pPr lvl="3">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4pPr>
            <a:lvl5pPr lvl="4">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5pPr>
            <a:lvl6pPr lvl="5">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6pPr>
            <a:lvl7pPr lvl="6">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7pPr>
            <a:lvl8pPr lvl="7">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8pPr>
            <a:lvl9pPr lvl="8">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9pPr>
          </a:lstStyle>
          <a:p/>
        </p:txBody>
      </p:sp>
      <p:sp>
        <p:nvSpPr>
          <p:cNvPr id="207" name="Google Shape;207;p26"/>
          <p:cNvSpPr txBox="1"/>
          <p:nvPr>
            <p:ph idx="1" type="body"/>
          </p:nvPr>
        </p:nvSpPr>
        <p:spPr>
          <a:xfrm>
            <a:off x="311700" y="23589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08" name="Google Shape;20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5" name="Shape 405"/>
        <p:cNvGrpSpPr/>
        <p:nvPr/>
      </p:nvGrpSpPr>
      <p:grpSpPr>
        <a:xfrm>
          <a:off x="0" y="0"/>
          <a:ext cx="0" cy="0"/>
          <a:chOff x="0" y="0"/>
          <a:chExt cx="0" cy="0"/>
        </a:xfrm>
      </p:grpSpPr>
      <p:sp>
        <p:nvSpPr>
          <p:cNvPr id="406" name="Google Shape;406;p59"/>
          <p:cNvSpPr txBox="1"/>
          <p:nvPr>
            <p:ph type="title"/>
          </p:nvPr>
        </p:nvSpPr>
        <p:spPr>
          <a:xfrm>
            <a:off x="311700" y="445025"/>
            <a:ext cx="8520600" cy="1561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1pPr>
            <a:lvl2pPr lvl="1">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2pPr>
            <a:lvl3pPr lvl="2">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3pPr>
            <a:lvl4pPr lvl="3">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4pPr>
            <a:lvl5pPr lvl="4">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5pPr>
            <a:lvl6pPr lvl="5">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6pPr>
            <a:lvl7pPr lvl="6">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7pPr>
            <a:lvl8pPr lvl="7">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8pPr>
            <a:lvl9pPr lvl="8">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9pPr>
          </a:lstStyle>
          <a:p/>
        </p:txBody>
      </p:sp>
      <p:sp>
        <p:nvSpPr>
          <p:cNvPr id="407" name="Google Shape;407;p59"/>
          <p:cNvSpPr txBox="1"/>
          <p:nvPr>
            <p:ph idx="1" type="body"/>
          </p:nvPr>
        </p:nvSpPr>
        <p:spPr>
          <a:xfrm>
            <a:off x="311700" y="23589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408" name="Google Shape;408;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hyperlink" Target="mailto:kathryn.faull@azdhs.gov" TargetMode="External"/><Relationship Id="rId4" Type="http://schemas.openxmlformats.org/officeDocument/2006/relationships/hyperlink" Target="mailto:drejza@arizona.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hyperlink" Target="https://www.azhealthzone.org/wp-content/uploads/2021/10/style-guide-language-of-health.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hyperlink" Target="https://www.fns.usda.gov/cn/professional-standards" TargetMode="External"/><Relationship Id="rId4" Type="http://schemas.openxmlformats.org/officeDocument/2006/relationships/hyperlink" Target="https://drive.google.com/drive/folders/1uiCgkI-flpOomUDsVLhTPJgimsvvljAk?usp=shari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comments" Target="../comments/comment1.xml"/><Relationship Id="rId4" Type="http://schemas.openxmlformats.org/officeDocument/2006/relationships/hyperlink" Target="https://www.azhealthzone.org/collaborato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thedecisionlab.com/reference-guide/economics/behavioral-economics"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8" name="Shape 608"/>
        <p:cNvGrpSpPr/>
        <p:nvPr/>
      </p:nvGrpSpPr>
      <p:grpSpPr>
        <a:xfrm>
          <a:off x="0" y="0"/>
          <a:ext cx="0" cy="0"/>
          <a:chOff x="0" y="0"/>
          <a:chExt cx="0" cy="0"/>
        </a:xfrm>
      </p:grpSpPr>
      <p:sp>
        <p:nvSpPr>
          <p:cNvPr id="609" name="Google Shape;609;p92"/>
          <p:cNvSpPr/>
          <p:nvPr/>
        </p:nvSpPr>
        <p:spPr>
          <a:xfrm>
            <a:off x="0" y="-58100"/>
            <a:ext cx="9144000" cy="1920000"/>
          </a:xfrm>
          <a:prstGeom prst="rect">
            <a:avLst/>
          </a:prstGeom>
          <a:solidFill>
            <a:srgbClr val="604C7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0" name="Google Shape;610;p92"/>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4933">
                <a:solidFill>
                  <a:schemeClr val="lt1"/>
                </a:solidFill>
                <a:latin typeface="Avenir"/>
                <a:ea typeface="Avenir"/>
                <a:cs typeface="Avenir"/>
                <a:sym typeface="Avenir"/>
              </a:rPr>
              <a:t>Smarter Lunchrooms Movement</a:t>
            </a:r>
            <a:endParaRPr b="1" sz="4933">
              <a:solidFill>
                <a:schemeClr val="lt1"/>
              </a:solidFill>
              <a:latin typeface="Avenir"/>
              <a:ea typeface="Avenir"/>
              <a:cs typeface="Avenir"/>
              <a:sym typeface="Avenir"/>
            </a:endParaRPr>
          </a:p>
          <a:p>
            <a:pPr indent="0" lvl="0" marL="0" rtl="0" algn="l">
              <a:spcBef>
                <a:spcPts val="0"/>
              </a:spcBef>
              <a:spcAft>
                <a:spcPts val="0"/>
              </a:spcAft>
              <a:buNone/>
            </a:pPr>
            <a:r>
              <a:t/>
            </a:r>
            <a:endParaRPr sz="1400">
              <a:solidFill>
                <a:srgbClr val="604C79"/>
              </a:solidFill>
            </a:endParaRPr>
          </a:p>
          <a:p>
            <a:pPr indent="0" lvl="0" marL="0" rtl="0" algn="ctr">
              <a:spcBef>
                <a:spcPts val="0"/>
              </a:spcBef>
              <a:spcAft>
                <a:spcPts val="0"/>
              </a:spcAft>
              <a:buNone/>
            </a:pPr>
            <a:r>
              <a:t/>
            </a:r>
            <a:endParaRPr>
              <a:solidFill>
                <a:srgbClr val="604C79"/>
              </a:solidFill>
            </a:endParaRPr>
          </a:p>
        </p:txBody>
      </p:sp>
      <p:sp>
        <p:nvSpPr>
          <p:cNvPr id="611" name="Google Shape;611;p92"/>
          <p:cNvSpPr txBox="1"/>
          <p:nvPr>
            <p:ph idx="1" type="subTitle"/>
          </p:nvPr>
        </p:nvSpPr>
        <p:spPr>
          <a:xfrm>
            <a:off x="370675" y="19375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500">
                <a:solidFill>
                  <a:srgbClr val="604C79"/>
                </a:solidFill>
                <a:latin typeface="Avenir"/>
                <a:ea typeface="Avenir"/>
                <a:cs typeface="Avenir"/>
                <a:sym typeface="Avenir"/>
              </a:rPr>
              <a:t>Part 1 Training</a:t>
            </a:r>
            <a:endParaRPr b="1" sz="3300">
              <a:solidFill>
                <a:srgbClr val="604C79"/>
              </a:solidFill>
              <a:latin typeface="Avenir"/>
              <a:ea typeface="Avenir"/>
              <a:cs typeface="Avenir"/>
              <a:sym typeface="Avenir"/>
            </a:endParaRPr>
          </a:p>
        </p:txBody>
      </p:sp>
      <p:pic>
        <p:nvPicPr>
          <p:cNvPr id="612" name="Google Shape;612;p92"/>
          <p:cNvPicPr preferRelativeResize="0"/>
          <p:nvPr/>
        </p:nvPicPr>
        <p:blipFill rotWithShape="1">
          <a:blip r:embed="rId3">
            <a:alphaModFix/>
          </a:blip>
          <a:srcRect b="0" l="0" r="0" t="0"/>
          <a:stretch/>
        </p:blipFill>
        <p:spPr>
          <a:xfrm>
            <a:off x="6791825" y="3183177"/>
            <a:ext cx="1977201" cy="1868044"/>
          </a:xfrm>
          <a:prstGeom prst="rect">
            <a:avLst/>
          </a:prstGeom>
          <a:noFill/>
          <a:ln>
            <a:noFill/>
          </a:ln>
        </p:spPr>
      </p:pic>
      <p:pic>
        <p:nvPicPr>
          <p:cNvPr id="613" name="Google Shape;613;p92" title="AZHealthZone_Eng_Horiz_Tag_4C.png"/>
          <p:cNvPicPr preferRelativeResize="0"/>
          <p:nvPr/>
        </p:nvPicPr>
        <p:blipFill>
          <a:blip r:embed="rId4">
            <a:alphaModFix/>
          </a:blip>
          <a:stretch>
            <a:fillRect/>
          </a:stretch>
        </p:blipFill>
        <p:spPr>
          <a:xfrm>
            <a:off x="3116500" y="3512362"/>
            <a:ext cx="3028950" cy="1209675"/>
          </a:xfrm>
          <a:prstGeom prst="rect">
            <a:avLst/>
          </a:prstGeom>
          <a:noFill/>
          <a:ln>
            <a:noFill/>
          </a:ln>
        </p:spPr>
      </p:pic>
      <p:pic>
        <p:nvPicPr>
          <p:cNvPr id="614" name="Google Shape;614;p92" title="SLM graphic NEW.png"/>
          <p:cNvPicPr preferRelativeResize="0"/>
          <p:nvPr/>
        </p:nvPicPr>
        <p:blipFill>
          <a:blip r:embed="rId5">
            <a:alphaModFix/>
          </a:blip>
          <a:stretch>
            <a:fillRect/>
          </a:stretch>
        </p:blipFill>
        <p:spPr>
          <a:xfrm>
            <a:off x="989700" y="3422613"/>
            <a:ext cx="1480425" cy="1389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sp>
        <p:nvSpPr>
          <p:cNvPr id="688" name="Google Shape;688;p101"/>
          <p:cNvSpPr txBox="1"/>
          <p:nvPr>
            <p:ph type="title"/>
          </p:nvPr>
        </p:nvSpPr>
        <p:spPr>
          <a:xfrm>
            <a:off x="1784325" y="696775"/>
            <a:ext cx="47424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4100"/>
              <a:buFont typeface="Quattrocento Sans"/>
              <a:buNone/>
            </a:pPr>
            <a:r>
              <a:rPr b="1" lang="en" sz="3500">
                <a:solidFill>
                  <a:srgbClr val="E76A28"/>
                </a:solidFill>
                <a:latin typeface="Avenir"/>
                <a:ea typeface="Avenir"/>
                <a:cs typeface="Avenir"/>
                <a:sym typeface="Avenir"/>
              </a:rPr>
              <a:t>Behavioral Economics</a:t>
            </a:r>
            <a:endParaRPr b="1" sz="3500">
              <a:solidFill>
                <a:srgbClr val="E76A28"/>
              </a:solidFill>
              <a:latin typeface="Avenir"/>
              <a:ea typeface="Avenir"/>
              <a:cs typeface="Avenir"/>
              <a:sym typeface="Avenir"/>
            </a:endParaRPr>
          </a:p>
        </p:txBody>
      </p:sp>
      <p:sp>
        <p:nvSpPr>
          <p:cNvPr id="689" name="Google Shape;689;p101"/>
          <p:cNvSpPr/>
          <p:nvPr/>
        </p:nvSpPr>
        <p:spPr>
          <a:xfrm>
            <a:off x="6608400" y="385276"/>
            <a:ext cx="2298600" cy="1738200"/>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1800" u="none" cap="none" strike="noStrike">
                <a:solidFill>
                  <a:schemeClr val="lt1"/>
                </a:solidFill>
                <a:latin typeface="Quattrocento Sans"/>
                <a:ea typeface="Quattrocento Sans"/>
                <a:cs typeface="Quattrocento Sans"/>
                <a:sym typeface="Quattrocento Sans"/>
              </a:rPr>
              <a:t>If I look more attractive, more kids will put me on their plates.</a:t>
            </a:r>
            <a:endParaRPr b="1" i="0" sz="1800" u="none" cap="none" strike="noStrike">
              <a:solidFill>
                <a:schemeClr val="lt1"/>
              </a:solidFill>
              <a:latin typeface="Quattrocento Sans"/>
              <a:ea typeface="Quattrocento Sans"/>
              <a:cs typeface="Quattrocento Sans"/>
              <a:sym typeface="Quattrocento Sans"/>
            </a:endParaRPr>
          </a:p>
        </p:txBody>
      </p:sp>
      <p:pic>
        <p:nvPicPr>
          <p:cNvPr id="690" name="Google Shape;690;p101"/>
          <p:cNvPicPr preferRelativeResize="0"/>
          <p:nvPr/>
        </p:nvPicPr>
        <p:blipFill rotWithShape="1">
          <a:blip r:embed="rId3">
            <a:alphaModFix/>
          </a:blip>
          <a:srcRect b="0" l="0" r="0" t="0"/>
          <a:stretch/>
        </p:blipFill>
        <p:spPr>
          <a:xfrm rot="-199597">
            <a:off x="6729725" y="2369685"/>
            <a:ext cx="1719738" cy="1849802"/>
          </a:xfrm>
          <a:prstGeom prst="rect">
            <a:avLst/>
          </a:prstGeom>
          <a:noFill/>
          <a:ln>
            <a:noFill/>
          </a:ln>
        </p:spPr>
      </p:pic>
      <p:sp>
        <p:nvSpPr>
          <p:cNvPr id="691" name="Google Shape;691;p101"/>
          <p:cNvSpPr txBox="1"/>
          <p:nvPr/>
        </p:nvSpPr>
        <p:spPr>
          <a:xfrm>
            <a:off x="2119125" y="1883700"/>
            <a:ext cx="4072800" cy="13761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800"/>
              </a:spcBef>
              <a:spcAft>
                <a:spcPts val="0"/>
              </a:spcAft>
              <a:buNone/>
            </a:pPr>
            <a:r>
              <a:rPr lang="en" sz="1800">
                <a:solidFill>
                  <a:schemeClr val="dk2"/>
                </a:solidFill>
                <a:latin typeface="Avenir"/>
                <a:ea typeface="Avenir"/>
                <a:cs typeface="Avenir"/>
                <a:sym typeface="Avenir"/>
              </a:rPr>
              <a:t>Basically, behavioral economics is the study of how</a:t>
            </a:r>
            <a:r>
              <a:rPr lang="en" sz="1800">
                <a:solidFill>
                  <a:srgbClr val="00B0F0"/>
                </a:solidFill>
                <a:latin typeface="Avenir"/>
                <a:ea typeface="Avenir"/>
                <a:cs typeface="Avenir"/>
                <a:sym typeface="Avenir"/>
              </a:rPr>
              <a:t> environmental cues </a:t>
            </a:r>
            <a:r>
              <a:rPr lang="en" sz="1800">
                <a:solidFill>
                  <a:schemeClr val="dk2"/>
                </a:solidFill>
                <a:latin typeface="Avenir"/>
                <a:ea typeface="Avenir"/>
                <a:cs typeface="Avenir"/>
                <a:sym typeface="Avenir"/>
              </a:rPr>
              <a:t>affect how people select and consume food.</a:t>
            </a:r>
            <a:endParaRPr/>
          </a:p>
        </p:txBody>
      </p:sp>
      <p:grpSp>
        <p:nvGrpSpPr>
          <p:cNvPr id="692" name="Google Shape;692;p101"/>
          <p:cNvGrpSpPr/>
          <p:nvPr/>
        </p:nvGrpSpPr>
        <p:grpSpPr>
          <a:xfrm rot="10800000">
            <a:off x="356925" y="3757225"/>
            <a:ext cx="2076400" cy="1220700"/>
            <a:chOff x="6939425" y="3839800"/>
            <a:chExt cx="2076400" cy="1220700"/>
          </a:xfrm>
        </p:grpSpPr>
        <p:sp>
          <p:nvSpPr>
            <p:cNvPr id="693" name="Google Shape;693;p101"/>
            <p:cNvSpPr/>
            <p:nvPr/>
          </p:nvSpPr>
          <p:spPr>
            <a:xfrm>
              <a:off x="7765425" y="3839800"/>
              <a:ext cx="1250400" cy="1220700"/>
            </a:xfrm>
            <a:prstGeom prst="ellipse">
              <a:avLst/>
            </a:prstGeom>
            <a:solidFill>
              <a:srgbClr val="E76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101"/>
            <p:cNvSpPr/>
            <p:nvPr/>
          </p:nvSpPr>
          <p:spPr>
            <a:xfrm>
              <a:off x="7258150" y="3839800"/>
              <a:ext cx="813900" cy="795900"/>
            </a:xfrm>
            <a:prstGeom prst="ellipse">
              <a:avLst/>
            </a:prstGeom>
            <a:solidFill>
              <a:srgbClr val="93BE3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5" name="Google Shape;695;p101"/>
            <p:cNvSpPr/>
            <p:nvPr/>
          </p:nvSpPr>
          <p:spPr>
            <a:xfrm>
              <a:off x="6939425" y="3839800"/>
              <a:ext cx="424800" cy="436500"/>
            </a:xfrm>
            <a:prstGeom prst="ellipse">
              <a:avLst/>
            </a:prstGeom>
            <a:solidFill>
              <a:srgbClr val="604C7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9" name="Shape 699"/>
        <p:cNvGrpSpPr/>
        <p:nvPr/>
      </p:nvGrpSpPr>
      <p:grpSpPr>
        <a:xfrm>
          <a:off x="0" y="0"/>
          <a:ext cx="0" cy="0"/>
          <a:chOff x="0" y="0"/>
          <a:chExt cx="0" cy="0"/>
        </a:xfrm>
      </p:grpSpPr>
      <p:sp>
        <p:nvSpPr>
          <p:cNvPr id="700" name="Google Shape;700;p102"/>
          <p:cNvSpPr txBox="1"/>
          <p:nvPr>
            <p:ph idx="4294967295" type="body"/>
          </p:nvPr>
        </p:nvSpPr>
        <p:spPr>
          <a:xfrm>
            <a:off x="4748124" y="1558600"/>
            <a:ext cx="3426000" cy="2974200"/>
          </a:xfrm>
          <a:prstGeom prst="rect">
            <a:avLst/>
          </a:prstGeom>
          <a:noFill/>
          <a:ln>
            <a:noFill/>
          </a:ln>
        </p:spPr>
        <p:txBody>
          <a:bodyPr anchorCtr="0" anchor="t" bIns="34275" lIns="68575" spcFirstLastPara="1" rIns="68575" wrap="square" tIns="34275">
            <a:normAutofit/>
          </a:bodyPr>
          <a:lstStyle/>
          <a:p>
            <a:pPr indent="-139700" lvl="0" marL="177800" rtl="0" algn="l">
              <a:lnSpc>
                <a:spcPct val="100000"/>
              </a:lnSpc>
              <a:spcBef>
                <a:spcPts val="0"/>
              </a:spcBef>
              <a:spcAft>
                <a:spcPts val="0"/>
              </a:spcAft>
              <a:buClr>
                <a:schemeClr val="dk1"/>
              </a:buClr>
              <a:buSzPts val="1800"/>
              <a:buChar char="●"/>
            </a:pPr>
            <a:r>
              <a:rPr lang="en" sz="1800"/>
              <a:t>Automatic</a:t>
            </a:r>
            <a:endParaRPr sz="1800"/>
          </a:p>
          <a:p>
            <a:pPr indent="-139700" lvl="0" marL="177800" rtl="0" algn="l">
              <a:lnSpc>
                <a:spcPct val="100000"/>
              </a:lnSpc>
              <a:spcBef>
                <a:spcPts val="1700"/>
              </a:spcBef>
              <a:spcAft>
                <a:spcPts val="0"/>
              </a:spcAft>
              <a:buClr>
                <a:schemeClr val="dk1"/>
              </a:buClr>
              <a:buSzPts val="1800"/>
              <a:buChar char="●"/>
            </a:pPr>
            <a:r>
              <a:rPr lang="en" sz="1800"/>
              <a:t>Influenced by the social &amp; physical environment</a:t>
            </a:r>
            <a:endParaRPr sz="1800"/>
          </a:p>
          <a:p>
            <a:pPr indent="-139700" lvl="0" marL="177800" rtl="0" algn="l">
              <a:lnSpc>
                <a:spcPct val="100000"/>
              </a:lnSpc>
              <a:spcBef>
                <a:spcPts val="1700"/>
              </a:spcBef>
              <a:spcAft>
                <a:spcPts val="0"/>
              </a:spcAft>
              <a:buClr>
                <a:schemeClr val="dk1"/>
              </a:buClr>
              <a:buSzPts val="1800"/>
              <a:buChar char="●"/>
            </a:pPr>
            <a:r>
              <a:rPr lang="en" sz="1800"/>
              <a:t>Made in a </a:t>
            </a:r>
            <a:r>
              <a:rPr b="1" lang="en" sz="1800">
                <a:solidFill>
                  <a:srgbClr val="DF171C"/>
                </a:solidFill>
              </a:rPr>
              <a:t>HOT STATE</a:t>
            </a:r>
            <a:r>
              <a:rPr lang="en" sz="1800"/>
              <a:t>,</a:t>
            </a:r>
            <a:r>
              <a:rPr b="1" lang="en" sz="1800">
                <a:solidFill>
                  <a:srgbClr val="DF171C"/>
                </a:solidFill>
              </a:rPr>
              <a:t> </a:t>
            </a:r>
            <a:r>
              <a:rPr lang="en" sz="1800"/>
              <a:t>when we are more susceptible to environmental cues</a:t>
            </a:r>
            <a:endParaRPr sz="1800"/>
          </a:p>
        </p:txBody>
      </p:sp>
      <p:sp>
        <p:nvSpPr>
          <p:cNvPr id="701" name="Google Shape;701;p102"/>
          <p:cNvSpPr txBox="1"/>
          <p:nvPr>
            <p:ph idx="4294967295" type="title"/>
          </p:nvPr>
        </p:nvSpPr>
        <p:spPr>
          <a:xfrm>
            <a:off x="720000" y="445025"/>
            <a:ext cx="7704000" cy="572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2970"/>
              <a:buFont typeface="Quattrocento Sans"/>
              <a:buNone/>
            </a:pPr>
            <a:r>
              <a:rPr b="1" lang="en" sz="3500">
                <a:solidFill>
                  <a:srgbClr val="E76A28"/>
                </a:solidFill>
                <a:latin typeface="Avenir"/>
                <a:ea typeface="Avenir"/>
                <a:cs typeface="Avenir"/>
                <a:sym typeface="Avenir"/>
              </a:rPr>
              <a:t>The Smarter Lunchrooms Movement assumes that many food choices are:</a:t>
            </a:r>
            <a:endParaRPr b="1" sz="3500">
              <a:solidFill>
                <a:srgbClr val="E76A28"/>
              </a:solidFill>
              <a:latin typeface="Avenir"/>
              <a:ea typeface="Avenir"/>
              <a:cs typeface="Avenir"/>
              <a:sym typeface="Avenir"/>
            </a:endParaRPr>
          </a:p>
        </p:txBody>
      </p:sp>
      <p:pic>
        <p:nvPicPr>
          <p:cNvPr id="702" name="Google Shape;702;p102" title="2019 0917 AZDHS LWS Middle - 521.jpg"/>
          <p:cNvPicPr preferRelativeResize="0"/>
          <p:nvPr/>
        </p:nvPicPr>
        <p:blipFill rotWithShape="1">
          <a:blip r:embed="rId3">
            <a:alphaModFix/>
          </a:blip>
          <a:srcRect b="0" l="3771" r="3334" t="6759"/>
          <a:stretch/>
        </p:blipFill>
        <p:spPr>
          <a:xfrm>
            <a:off x="1073750" y="1704525"/>
            <a:ext cx="2952023" cy="2013225"/>
          </a:xfrm>
          <a:prstGeom prst="rect">
            <a:avLst/>
          </a:prstGeom>
          <a:noFill/>
          <a:ln>
            <a:noFill/>
          </a:ln>
        </p:spPr>
      </p:pic>
      <p:sp>
        <p:nvSpPr>
          <p:cNvPr id="703" name="Google Shape;703;p102"/>
          <p:cNvSpPr/>
          <p:nvPr/>
        </p:nvSpPr>
        <p:spPr>
          <a:xfrm>
            <a:off x="980763" y="1578638"/>
            <a:ext cx="3138000" cy="2265000"/>
          </a:xfrm>
          <a:prstGeom prst="rect">
            <a:avLst/>
          </a:prstGeom>
          <a:noFill/>
          <a:ln cap="flat" cmpd="sng" w="38100">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4" name="Google Shape;704;p102"/>
          <p:cNvSpPr/>
          <p:nvPr/>
        </p:nvSpPr>
        <p:spPr>
          <a:xfrm>
            <a:off x="1135525" y="1787100"/>
            <a:ext cx="2819400" cy="1875600"/>
          </a:xfrm>
          <a:prstGeom prst="rect">
            <a:avLst/>
          </a:prstGeom>
          <a:noFill/>
          <a:ln cap="flat" cmpd="sng" w="19050">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0">
                                            <p:txEl>
                                              <p:pRg end="0" st="0"/>
                                            </p:txEl>
                                          </p:spTgt>
                                        </p:tgtEl>
                                        <p:attrNameLst>
                                          <p:attrName>style.visibility</p:attrName>
                                        </p:attrNameLst>
                                      </p:cBhvr>
                                      <p:to>
                                        <p:strVal val="visible"/>
                                      </p:to>
                                    </p:set>
                                    <p:anim calcmode="lin" valueType="num">
                                      <p:cBhvr additive="base">
                                        <p:cTn dur="500"/>
                                        <p:tgtEl>
                                          <p:spTgt spid="70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0">
                                            <p:txEl>
                                              <p:pRg end="1" st="1"/>
                                            </p:txEl>
                                          </p:spTgt>
                                        </p:tgtEl>
                                        <p:attrNameLst>
                                          <p:attrName>style.visibility</p:attrName>
                                        </p:attrNameLst>
                                      </p:cBhvr>
                                      <p:to>
                                        <p:strVal val="visible"/>
                                      </p:to>
                                    </p:set>
                                    <p:anim calcmode="lin" valueType="num">
                                      <p:cBhvr additive="base">
                                        <p:cTn dur="500"/>
                                        <p:tgtEl>
                                          <p:spTgt spid="70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0">
                                            <p:txEl>
                                              <p:pRg end="2" st="2"/>
                                            </p:txEl>
                                          </p:spTgt>
                                        </p:tgtEl>
                                        <p:attrNameLst>
                                          <p:attrName>style.visibility</p:attrName>
                                        </p:attrNameLst>
                                      </p:cBhvr>
                                      <p:to>
                                        <p:strVal val="visible"/>
                                      </p:to>
                                    </p:set>
                                    <p:anim calcmode="lin" valueType="num">
                                      <p:cBhvr additive="base">
                                        <p:cTn dur="500"/>
                                        <p:tgtEl>
                                          <p:spTgt spid="70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8" name="Shape 708"/>
        <p:cNvGrpSpPr/>
        <p:nvPr/>
      </p:nvGrpSpPr>
      <p:grpSpPr>
        <a:xfrm>
          <a:off x="0" y="0"/>
          <a:ext cx="0" cy="0"/>
          <a:chOff x="0" y="0"/>
          <a:chExt cx="0" cy="0"/>
        </a:xfrm>
      </p:grpSpPr>
      <p:sp>
        <p:nvSpPr>
          <p:cNvPr id="709" name="Google Shape;709;p103"/>
          <p:cNvSpPr/>
          <p:nvPr/>
        </p:nvSpPr>
        <p:spPr>
          <a:xfrm>
            <a:off x="5319450" y="1929038"/>
            <a:ext cx="3197100" cy="1777200"/>
          </a:xfrm>
          <a:prstGeom prst="rect">
            <a:avLst/>
          </a:prstGeom>
          <a:solidFill>
            <a:srgbClr val="00B0F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03"/>
          <p:cNvSpPr/>
          <p:nvPr/>
        </p:nvSpPr>
        <p:spPr>
          <a:xfrm>
            <a:off x="1147300" y="1932900"/>
            <a:ext cx="3197100" cy="1777200"/>
          </a:xfrm>
          <a:prstGeom prst="rect">
            <a:avLst/>
          </a:prstGeom>
          <a:solidFill>
            <a:srgbClr val="E76A28"/>
          </a:solidFill>
          <a:ln cap="flat" cmpd="sng" w="952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03"/>
          <p:cNvSpPr txBox="1"/>
          <p:nvPr>
            <p:ph type="title"/>
          </p:nvPr>
        </p:nvSpPr>
        <p:spPr>
          <a:xfrm>
            <a:off x="629840" y="6167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6000"/>
              <a:buFont typeface="Quattrocento Sans"/>
              <a:buNone/>
            </a:pPr>
            <a:r>
              <a:rPr b="1" lang="en" sz="3500">
                <a:solidFill>
                  <a:srgbClr val="E76A28"/>
                </a:solidFill>
                <a:latin typeface="Avenir"/>
                <a:ea typeface="Avenir"/>
                <a:cs typeface="Avenir"/>
                <a:sym typeface="Avenir"/>
              </a:rPr>
              <a:t>Right now, are you…</a:t>
            </a:r>
            <a:endParaRPr b="1" sz="3500">
              <a:solidFill>
                <a:srgbClr val="E76A28"/>
              </a:solidFill>
              <a:latin typeface="Avenir"/>
              <a:ea typeface="Avenir"/>
              <a:cs typeface="Avenir"/>
              <a:sym typeface="Avenir"/>
            </a:endParaRPr>
          </a:p>
        </p:txBody>
      </p:sp>
      <p:sp>
        <p:nvSpPr>
          <p:cNvPr id="712" name="Google Shape;712;p103"/>
          <p:cNvSpPr txBox="1"/>
          <p:nvPr>
            <p:ph idx="1" type="body"/>
          </p:nvPr>
        </p:nvSpPr>
        <p:spPr>
          <a:xfrm>
            <a:off x="1147300" y="3741800"/>
            <a:ext cx="3197100" cy="6180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1200"/>
              </a:spcAft>
              <a:buClr>
                <a:srgbClr val="C00000"/>
              </a:buClr>
              <a:buSzPts val="3300"/>
              <a:buNone/>
            </a:pPr>
            <a:r>
              <a:rPr lang="en" sz="2500">
                <a:solidFill>
                  <a:srgbClr val="E76A28"/>
                </a:solidFill>
                <a:latin typeface="Avenir"/>
                <a:ea typeface="Avenir"/>
                <a:cs typeface="Avenir"/>
                <a:sym typeface="Avenir"/>
              </a:rPr>
              <a:t>Hot State</a:t>
            </a:r>
            <a:endParaRPr sz="2500">
              <a:solidFill>
                <a:srgbClr val="E76A28"/>
              </a:solidFill>
              <a:latin typeface="Avenir"/>
              <a:ea typeface="Avenir"/>
              <a:cs typeface="Avenir"/>
              <a:sym typeface="Avenir"/>
            </a:endParaRPr>
          </a:p>
        </p:txBody>
      </p:sp>
      <p:sp>
        <p:nvSpPr>
          <p:cNvPr id="713" name="Google Shape;713;p103"/>
          <p:cNvSpPr txBox="1"/>
          <p:nvPr>
            <p:ph idx="2" type="body"/>
          </p:nvPr>
        </p:nvSpPr>
        <p:spPr>
          <a:xfrm>
            <a:off x="1695850" y="1792225"/>
            <a:ext cx="2100000" cy="2153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b="1" lang="en" sz="2000">
                <a:solidFill>
                  <a:schemeClr val="lt1"/>
                </a:solidFill>
                <a:latin typeface="Avenir"/>
                <a:ea typeface="Avenir"/>
                <a:cs typeface="Avenir"/>
                <a:sym typeface="Avenir"/>
              </a:rPr>
              <a:t>Hungry</a:t>
            </a:r>
            <a:endParaRPr b="1" sz="2000">
              <a:solidFill>
                <a:schemeClr val="lt1"/>
              </a:solidFill>
              <a:latin typeface="Avenir"/>
              <a:ea typeface="Avenir"/>
              <a:cs typeface="Avenir"/>
              <a:sym typeface="Avenir"/>
            </a:endParaRPr>
          </a:p>
          <a:p>
            <a:pPr indent="0" lvl="0" marL="0" rtl="0" algn="ctr">
              <a:lnSpc>
                <a:spcPct val="90000"/>
              </a:lnSpc>
              <a:spcBef>
                <a:spcPts val="800"/>
              </a:spcBef>
              <a:spcAft>
                <a:spcPts val="0"/>
              </a:spcAft>
              <a:buNone/>
            </a:pPr>
            <a:r>
              <a:rPr b="1" lang="en" sz="2000">
                <a:solidFill>
                  <a:schemeClr val="lt1"/>
                </a:solidFill>
                <a:latin typeface="Avenir"/>
                <a:ea typeface="Avenir"/>
                <a:cs typeface="Avenir"/>
                <a:sym typeface="Avenir"/>
              </a:rPr>
              <a:t>Tired</a:t>
            </a:r>
            <a:endParaRPr b="1" sz="2000">
              <a:solidFill>
                <a:schemeClr val="lt1"/>
              </a:solidFill>
              <a:latin typeface="Avenir"/>
              <a:ea typeface="Avenir"/>
              <a:cs typeface="Avenir"/>
              <a:sym typeface="Avenir"/>
            </a:endParaRPr>
          </a:p>
          <a:p>
            <a:pPr indent="0" lvl="0" marL="0" rtl="0" algn="ctr">
              <a:lnSpc>
                <a:spcPct val="90000"/>
              </a:lnSpc>
              <a:spcBef>
                <a:spcPts val="800"/>
              </a:spcBef>
              <a:spcAft>
                <a:spcPts val="0"/>
              </a:spcAft>
              <a:buNone/>
            </a:pPr>
            <a:r>
              <a:rPr b="1" lang="en" sz="2000">
                <a:solidFill>
                  <a:schemeClr val="lt1"/>
                </a:solidFill>
                <a:latin typeface="Avenir"/>
                <a:ea typeface="Avenir"/>
                <a:cs typeface="Avenir"/>
                <a:sym typeface="Avenir"/>
              </a:rPr>
              <a:t>Stressed</a:t>
            </a:r>
            <a:endParaRPr b="1" sz="2000">
              <a:solidFill>
                <a:schemeClr val="lt1"/>
              </a:solidFill>
              <a:latin typeface="Avenir"/>
              <a:ea typeface="Avenir"/>
              <a:cs typeface="Avenir"/>
              <a:sym typeface="Avenir"/>
            </a:endParaRPr>
          </a:p>
          <a:p>
            <a:pPr indent="0" lvl="0" marL="0" rtl="0" algn="ctr">
              <a:lnSpc>
                <a:spcPct val="90000"/>
              </a:lnSpc>
              <a:spcBef>
                <a:spcPts val="800"/>
              </a:spcBef>
              <a:spcAft>
                <a:spcPts val="1200"/>
              </a:spcAft>
              <a:buNone/>
            </a:pPr>
            <a:r>
              <a:rPr b="1" lang="en" sz="2000">
                <a:solidFill>
                  <a:schemeClr val="lt1"/>
                </a:solidFill>
                <a:latin typeface="Avenir"/>
                <a:ea typeface="Avenir"/>
                <a:cs typeface="Avenir"/>
                <a:sym typeface="Avenir"/>
              </a:rPr>
              <a:t>Distracted</a:t>
            </a:r>
            <a:endParaRPr b="1" sz="2000">
              <a:solidFill>
                <a:schemeClr val="lt1"/>
              </a:solidFill>
              <a:latin typeface="Avenir"/>
              <a:ea typeface="Avenir"/>
              <a:cs typeface="Avenir"/>
              <a:sym typeface="Avenir"/>
            </a:endParaRPr>
          </a:p>
        </p:txBody>
      </p:sp>
      <p:sp>
        <p:nvSpPr>
          <p:cNvPr id="714" name="Google Shape;714;p103"/>
          <p:cNvSpPr txBox="1"/>
          <p:nvPr>
            <p:ph idx="3" type="body"/>
          </p:nvPr>
        </p:nvSpPr>
        <p:spPr>
          <a:xfrm>
            <a:off x="5319450" y="3741800"/>
            <a:ext cx="3197100" cy="6180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1200"/>
              </a:spcAft>
              <a:buClr>
                <a:srgbClr val="00B0F0"/>
              </a:buClr>
              <a:buSzPts val="3300"/>
              <a:buNone/>
            </a:pPr>
            <a:r>
              <a:rPr lang="en" sz="2500">
                <a:solidFill>
                  <a:srgbClr val="00B0F0"/>
                </a:solidFill>
                <a:latin typeface="Avenir"/>
                <a:ea typeface="Avenir"/>
                <a:cs typeface="Avenir"/>
                <a:sym typeface="Avenir"/>
              </a:rPr>
              <a:t>Cold State</a:t>
            </a:r>
            <a:endParaRPr sz="2500">
              <a:solidFill>
                <a:srgbClr val="00B0F0"/>
              </a:solidFill>
              <a:latin typeface="Avenir"/>
              <a:ea typeface="Avenir"/>
              <a:cs typeface="Avenir"/>
              <a:sym typeface="Avenir"/>
            </a:endParaRPr>
          </a:p>
        </p:txBody>
      </p:sp>
      <p:sp>
        <p:nvSpPr>
          <p:cNvPr id="715" name="Google Shape;715;p103"/>
          <p:cNvSpPr txBox="1"/>
          <p:nvPr>
            <p:ph idx="4" type="body"/>
          </p:nvPr>
        </p:nvSpPr>
        <p:spPr>
          <a:xfrm>
            <a:off x="5667450" y="1838849"/>
            <a:ext cx="2501100" cy="1965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a:solidFill>
                  <a:schemeClr val="lt1"/>
                </a:solidFill>
              </a:rPr>
              <a:t>Satiated</a:t>
            </a:r>
            <a:endParaRPr>
              <a:solidFill>
                <a:schemeClr val="lt1"/>
              </a:solidFill>
            </a:endParaRPr>
          </a:p>
          <a:p>
            <a:pPr indent="0" lvl="0" marL="0" rtl="0" algn="ctr">
              <a:lnSpc>
                <a:spcPct val="90000"/>
              </a:lnSpc>
              <a:spcBef>
                <a:spcPts val="800"/>
              </a:spcBef>
              <a:spcAft>
                <a:spcPts val="0"/>
              </a:spcAft>
              <a:buNone/>
            </a:pPr>
            <a:r>
              <a:rPr lang="en">
                <a:solidFill>
                  <a:schemeClr val="lt1"/>
                </a:solidFill>
              </a:rPr>
              <a:t>Rested</a:t>
            </a:r>
            <a:endParaRPr>
              <a:solidFill>
                <a:schemeClr val="lt1"/>
              </a:solidFill>
            </a:endParaRPr>
          </a:p>
          <a:p>
            <a:pPr indent="0" lvl="0" marL="0" rtl="0" algn="ctr">
              <a:lnSpc>
                <a:spcPct val="90000"/>
              </a:lnSpc>
              <a:spcBef>
                <a:spcPts val="800"/>
              </a:spcBef>
              <a:spcAft>
                <a:spcPts val="0"/>
              </a:spcAft>
              <a:buNone/>
            </a:pPr>
            <a:r>
              <a:rPr lang="en">
                <a:solidFill>
                  <a:schemeClr val="lt1"/>
                </a:solidFill>
              </a:rPr>
              <a:t>Relaxed</a:t>
            </a:r>
            <a:endParaRPr>
              <a:solidFill>
                <a:schemeClr val="lt1"/>
              </a:solidFill>
            </a:endParaRPr>
          </a:p>
          <a:p>
            <a:pPr indent="0" lvl="0" marL="0" rtl="0" algn="ctr">
              <a:lnSpc>
                <a:spcPct val="90000"/>
              </a:lnSpc>
              <a:spcBef>
                <a:spcPts val="800"/>
              </a:spcBef>
              <a:spcAft>
                <a:spcPts val="1200"/>
              </a:spcAft>
              <a:buNone/>
            </a:pPr>
            <a:r>
              <a:rPr lang="en">
                <a:solidFill>
                  <a:schemeClr val="lt1"/>
                </a:solidFill>
              </a:rPr>
              <a:t>Focused</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2">
                                            <p:txEl>
                                              <p:pRg end="0" st="0"/>
                                            </p:txEl>
                                          </p:spTgt>
                                        </p:tgtEl>
                                        <p:attrNameLst>
                                          <p:attrName>style.visibility</p:attrName>
                                        </p:attrNameLst>
                                      </p:cBhvr>
                                      <p:to>
                                        <p:strVal val="visible"/>
                                      </p:to>
                                    </p:set>
                                    <p:anim calcmode="lin" valueType="num">
                                      <p:cBhvr additive="base">
                                        <p:cTn dur="500"/>
                                        <p:tgtEl>
                                          <p:spTgt spid="71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4">
                                            <p:txEl>
                                              <p:pRg end="0" st="0"/>
                                            </p:txEl>
                                          </p:spTgt>
                                        </p:tgtEl>
                                        <p:attrNameLst>
                                          <p:attrName>style.visibility</p:attrName>
                                        </p:attrNameLst>
                                      </p:cBhvr>
                                      <p:to>
                                        <p:strVal val="visible"/>
                                      </p:to>
                                    </p:set>
                                    <p:anim calcmode="lin" valueType="num">
                                      <p:cBhvr additive="base">
                                        <p:cTn dur="500"/>
                                        <p:tgtEl>
                                          <p:spTgt spid="71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 name="Shape 719"/>
        <p:cNvGrpSpPr/>
        <p:nvPr/>
      </p:nvGrpSpPr>
      <p:grpSpPr>
        <a:xfrm>
          <a:off x="0" y="0"/>
          <a:ext cx="0" cy="0"/>
          <a:chOff x="0" y="0"/>
          <a:chExt cx="0" cy="0"/>
        </a:xfrm>
      </p:grpSpPr>
      <p:sp>
        <p:nvSpPr>
          <p:cNvPr id="720" name="Google Shape;720;p104"/>
          <p:cNvSpPr/>
          <p:nvPr/>
        </p:nvSpPr>
        <p:spPr>
          <a:xfrm>
            <a:off x="4550360" y="0"/>
            <a:ext cx="4593600" cy="5143500"/>
          </a:xfrm>
          <a:prstGeom prst="rect">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Calibri"/>
              <a:ea typeface="Calibri"/>
              <a:cs typeface="Calibri"/>
              <a:sym typeface="Calibri"/>
            </a:endParaRPr>
          </a:p>
        </p:txBody>
      </p:sp>
      <p:sp>
        <p:nvSpPr>
          <p:cNvPr id="721" name="Google Shape;721;p104"/>
          <p:cNvSpPr/>
          <p:nvPr/>
        </p:nvSpPr>
        <p:spPr>
          <a:xfrm>
            <a:off x="0" y="0"/>
            <a:ext cx="4569600" cy="5143500"/>
          </a:xfrm>
          <a:prstGeom prst="rect">
            <a:avLst/>
          </a:prstGeom>
          <a:solidFill>
            <a:srgbClr val="E76A28"/>
          </a:solidFill>
          <a:ln cap="flat" cmpd="sng" w="12700">
            <a:solidFill>
              <a:srgbClr val="E76A2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2" name="Google Shape;722;p104"/>
          <p:cNvSpPr txBox="1"/>
          <p:nvPr>
            <p:ph idx="1" type="body"/>
          </p:nvPr>
        </p:nvSpPr>
        <p:spPr>
          <a:xfrm>
            <a:off x="453047" y="516225"/>
            <a:ext cx="3189900" cy="62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1200"/>
              </a:spcAft>
              <a:buClr>
                <a:schemeClr val="lt1"/>
              </a:buClr>
              <a:buSzPts val="4100"/>
              <a:buNone/>
            </a:pPr>
            <a:r>
              <a:rPr lang="en" sz="3500">
                <a:solidFill>
                  <a:schemeClr val="lt1"/>
                </a:solidFill>
                <a:latin typeface="Avenir"/>
                <a:ea typeface="Avenir"/>
                <a:cs typeface="Avenir"/>
                <a:sym typeface="Avenir"/>
              </a:rPr>
              <a:t>Hot State</a:t>
            </a:r>
            <a:endParaRPr sz="3500">
              <a:solidFill>
                <a:schemeClr val="lt1"/>
              </a:solidFill>
              <a:latin typeface="Avenir"/>
              <a:ea typeface="Avenir"/>
              <a:cs typeface="Avenir"/>
              <a:sym typeface="Avenir"/>
            </a:endParaRPr>
          </a:p>
        </p:txBody>
      </p:sp>
      <p:sp>
        <p:nvSpPr>
          <p:cNvPr id="723" name="Google Shape;723;p104"/>
          <p:cNvSpPr txBox="1"/>
          <p:nvPr>
            <p:ph idx="2" type="body"/>
          </p:nvPr>
        </p:nvSpPr>
        <p:spPr>
          <a:xfrm>
            <a:off x="389959" y="1273582"/>
            <a:ext cx="3879600" cy="3273900"/>
          </a:xfrm>
          <a:prstGeom prst="rect">
            <a:avLst/>
          </a:prstGeom>
          <a:noFill/>
          <a:ln>
            <a:noFill/>
          </a:ln>
        </p:spPr>
        <p:txBody>
          <a:bodyPr anchorCtr="0" anchor="t" bIns="34275" lIns="68575" spcFirstLastPara="1" rIns="68575" wrap="square" tIns="34275">
            <a:noAutofit/>
          </a:bodyPr>
          <a:lstStyle/>
          <a:p>
            <a:pPr indent="-228600" lvl="0" marL="292100" rtl="0" algn="l">
              <a:lnSpc>
                <a:spcPct val="110000"/>
              </a:lnSpc>
              <a:spcBef>
                <a:spcPts val="0"/>
              </a:spcBef>
              <a:spcAft>
                <a:spcPts val="0"/>
              </a:spcAft>
              <a:buClr>
                <a:schemeClr val="lt1"/>
              </a:buClr>
              <a:buSzPts val="1800"/>
              <a:buFont typeface="Avenir"/>
              <a:buChar char="●"/>
            </a:pPr>
            <a:r>
              <a:rPr lang="en">
                <a:solidFill>
                  <a:schemeClr val="lt1"/>
                </a:solidFill>
                <a:latin typeface="Avenir"/>
                <a:ea typeface="Avenir"/>
                <a:cs typeface="Avenir"/>
                <a:sym typeface="Avenir"/>
              </a:rPr>
              <a:t>Taste</a:t>
            </a:r>
            <a:endParaRPr>
              <a:latin typeface="Avenir"/>
              <a:ea typeface="Avenir"/>
              <a:cs typeface="Avenir"/>
              <a:sym typeface="Avenir"/>
            </a:endParaRPr>
          </a:p>
          <a:p>
            <a:pPr indent="-228600" lvl="0" marL="292100" rtl="0" algn="l">
              <a:lnSpc>
                <a:spcPct val="110000"/>
              </a:lnSpc>
              <a:spcBef>
                <a:spcPts val="1700"/>
              </a:spcBef>
              <a:spcAft>
                <a:spcPts val="0"/>
              </a:spcAft>
              <a:buClr>
                <a:schemeClr val="lt1"/>
              </a:buClr>
              <a:buSzPts val="1800"/>
              <a:buFont typeface="Avenir"/>
              <a:buChar char="●"/>
            </a:pPr>
            <a:r>
              <a:rPr lang="en">
                <a:solidFill>
                  <a:schemeClr val="lt1"/>
                </a:solidFill>
                <a:latin typeface="Avenir"/>
                <a:ea typeface="Avenir"/>
                <a:cs typeface="Avenir"/>
                <a:sym typeface="Avenir"/>
              </a:rPr>
              <a:t>Convenience</a:t>
            </a:r>
            <a:endParaRPr>
              <a:latin typeface="Avenir"/>
              <a:ea typeface="Avenir"/>
              <a:cs typeface="Avenir"/>
              <a:sym typeface="Avenir"/>
            </a:endParaRPr>
          </a:p>
          <a:p>
            <a:pPr indent="-228600" lvl="0" marL="292100" rtl="0" algn="l">
              <a:lnSpc>
                <a:spcPct val="110000"/>
              </a:lnSpc>
              <a:spcBef>
                <a:spcPts val="1700"/>
              </a:spcBef>
              <a:spcAft>
                <a:spcPts val="0"/>
              </a:spcAft>
              <a:buClr>
                <a:schemeClr val="lt1"/>
              </a:buClr>
              <a:buSzPts val="1800"/>
              <a:buFont typeface="Avenir"/>
              <a:buChar char="●"/>
            </a:pPr>
            <a:r>
              <a:rPr lang="en">
                <a:solidFill>
                  <a:schemeClr val="lt1"/>
                </a:solidFill>
                <a:latin typeface="Avenir"/>
                <a:ea typeface="Avenir"/>
                <a:cs typeface="Avenir"/>
                <a:sym typeface="Avenir"/>
              </a:rPr>
              <a:t>Appeal</a:t>
            </a:r>
            <a:endParaRPr>
              <a:latin typeface="Avenir"/>
              <a:ea typeface="Avenir"/>
              <a:cs typeface="Avenir"/>
              <a:sym typeface="Avenir"/>
            </a:endParaRPr>
          </a:p>
          <a:p>
            <a:pPr indent="-228600" lvl="0" marL="292100" rtl="0" algn="l">
              <a:lnSpc>
                <a:spcPct val="110000"/>
              </a:lnSpc>
              <a:spcBef>
                <a:spcPts val="1700"/>
              </a:spcBef>
              <a:spcAft>
                <a:spcPts val="0"/>
              </a:spcAft>
              <a:buClr>
                <a:schemeClr val="lt1"/>
              </a:buClr>
              <a:buSzPts val="1800"/>
              <a:buFont typeface="Avenir"/>
              <a:buChar char="●"/>
            </a:pPr>
            <a:r>
              <a:rPr lang="en">
                <a:solidFill>
                  <a:schemeClr val="lt1"/>
                </a:solidFill>
                <a:latin typeface="Avenir"/>
                <a:ea typeface="Avenir"/>
                <a:cs typeface="Avenir"/>
                <a:sym typeface="Avenir"/>
              </a:rPr>
              <a:t>“Is this going to make me feel good right now?</a:t>
            </a:r>
            <a:endParaRPr>
              <a:latin typeface="Avenir"/>
              <a:ea typeface="Avenir"/>
              <a:cs typeface="Avenir"/>
              <a:sym typeface="Avenir"/>
            </a:endParaRPr>
          </a:p>
        </p:txBody>
      </p:sp>
      <p:sp>
        <p:nvSpPr>
          <p:cNvPr id="724" name="Google Shape;724;p104"/>
          <p:cNvSpPr txBox="1"/>
          <p:nvPr>
            <p:ph idx="4" type="body"/>
          </p:nvPr>
        </p:nvSpPr>
        <p:spPr>
          <a:xfrm>
            <a:off x="5014997" y="1273582"/>
            <a:ext cx="3809400" cy="3438000"/>
          </a:xfrm>
          <a:prstGeom prst="rect">
            <a:avLst/>
          </a:prstGeom>
          <a:noFill/>
          <a:ln>
            <a:noFill/>
          </a:ln>
        </p:spPr>
        <p:txBody>
          <a:bodyPr anchorCtr="0" anchor="t" bIns="34275" lIns="68575" spcFirstLastPara="1" rIns="68575" wrap="square" tIns="34275">
            <a:noAutofit/>
          </a:bodyPr>
          <a:lstStyle/>
          <a:p>
            <a:pPr indent="-203200" lvl="0" marL="266700" rtl="0" algn="l">
              <a:lnSpc>
                <a:spcPct val="110000"/>
              </a:lnSpc>
              <a:spcBef>
                <a:spcPts val="0"/>
              </a:spcBef>
              <a:spcAft>
                <a:spcPts val="0"/>
              </a:spcAft>
              <a:buClr>
                <a:schemeClr val="lt1"/>
              </a:buClr>
              <a:buSzPts val="1800"/>
              <a:buChar char="●"/>
            </a:pPr>
            <a:r>
              <a:rPr lang="en">
                <a:solidFill>
                  <a:schemeClr val="lt1"/>
                </a:solidFill>
              </a:rPr>
              <a:t>Nutritional content</a:t>
            </a:r>
            <a:endParaRPr/>
          </a:p>
          <a:p>
            <a:pPr indent="-203200" lvl="0" marL="266700" rtl="0" algn="l">
              <a:lnSpc>
                <a:spcPct val="110000"/>
              </a:lnSpc>
              <a:spcBef>
                <a:spcPts val="1700"/>
              </a:spcBef>
              <a:spcAft>
                <a:spcPts val="0"/>
              </a:spcAft>
              <a:buClr>
                <a:schemeClr val="lt1"/>
              </a:buClr>
              <a:buSzPts val="1800"/>
              <a:buChar char="●"/>
            </a:pPr>
            <a:r>
              <a:rPr lang="en">
                <a:solidFill>
                  <a:schemeClr val="lt1"/>
                </a:solidFill>
              </a:rPr>
              <a:t>Price</a:t>
            </a:r>
            <a:endParaRPr/>
          </a:p>
          <a:p>
            <a:pPr indent="-203200" lvl="0" marL="266700" rtl="0" algn="l">
              <a:lnSpc>
                <a:spcPct val="110000"/>
              </a:lnSpc>
              <a:spcBef>
                <a:spcPts val="1700"/>
              </a:spcBef>
              <a:spcAft>
                <a:spcPts val="0"/>
              </a:spcAft>
              <a:buClr>
                <a:schemeClr val="lt1"/>
              </a:buClr>
              <a:buSzPts val="1800"/>
              <a:buChar char="●"/>
            </a:pPr>
            <a:r>
              <a:rPr lang="en">
                <a:solidFill>
                  <a:schemeClr val="lt1"/>
                </a:solidFill>
              </a:rPr>
              <a:t>Value</a:t>
            </a:r>
            <a:endParaRPr/>
          </a:p>
          <a:p>
            <a:pPr indent="-203200" lvl="0" marL="266700" rtl="0" algn="l">
              <a:lnSpc>
                <a:spcPct val="110000"/>
              </a:lnSpc>
              <a:spcBef>
                <a:spcPts val="1700"/>
              </a:spcBef>
              <a:spcAft>
                <a:spcPts val="0"/>
              </a:spcAft>
              <a:buClr>
                <a:schemeClr val="lt1"/>
              </a:buClr>
              <a:buSzPts val="1800"/>
              <a:buChar char="●"/>
            </a:pPr>
            <a:r>
              <a:rPr lang="en">
                <a:solidFill>
                  <a:schemeClr val="lt1"/>
                </a:solidFill>
              </a:rPr>
              <a:t>“Is this good for my energy level later on?”</a:t>
            </a:r>
            <a:endParaRPr>
              <a:solidFill>
                <a:schemeClr val="lt1"/>
              </a:solidFill>
            </a:endParaRPr>
          </a:p>
        </p:txBody>
      </p:sp>
      <p:sp>
        <p:nvSpPr>
          <p:cNvPr id="725" name="Google Shape;725;p104"/>
          <p:cNvSpPr txBox="1"/>
          <p:nvPr/>
        </p:nvSpPr>
        <p:spPr>
          <a:xfrm>
            <a:off x="4999625" y="516225"/>
            <a:ext cx="35154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200"/>
              </a:spcAft>
              <a:buNone/>
            </a:pPr>
            <a:r>
              <a:rPr b="1" lang="en" sz="3500">
                <a:solidFill>
                  <a:schemeClr val="lt1"/>
                </a:solidFill>
                <a:latin typeface="Avenir"/>
                <a:ea typeface="Avenir"/>
                <a:cs typeface="Avenir"/>
                <a:sym typeface="Avenir"/>
              </a:rPr>
              <a:t>Cold State</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xEl>
                                              <p:pRg end="0" st="0"/>
                                            </p:txEl>
                                          </p:spTgt>
                                        </p:tgtEl>
                                        <p:attrNameLst>
                                          <p:attrName>style.visibility</p:attrName>
                                        </p:attrNameLst>
                                      </p:cBhvr>
                                      <p:to>
                                        <p:strVal val="visible"/>
                                      </p:to>
                                    </p:set>
                                    <p:anim calcmode="lin" valueType="num">
                                      <p:cBhvr additive="base">
                                        <p:cTn dur="500"/>
                                        <p:tgtEl>
                                          <p:spTgt spid="72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xEl>
                                              <p:pRg end="1" st="1"/>
                                            </p:txEl>
                                          </p:spTgt>
                                        </p:tgtEl>
                                        <p:attrNameLst>
                                          <p:attrName>style.visibility</p:attrName>
                                        </p:attrNameLst>
                                      </p:cBhvr>
                                      <p:to>
                                        <p:strVal val="visible"/>
                                      </p:to>
                                    </p:set>
                                    <p:anim calcmode="lin" valueType="num">
                                      <p:cBhvr additive="base">
                                        <p:cTn dur="500"/>
                                        <p:tgtEl>
                                          <p:spTgt spid="72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xEl>
                                              <p:pRg end="2" st="2"/>
                                            </p:txEl>
                                          </p:spTgt>
                                        </p:tgtEl>
                                        <p:attrNameLst>
                                          <p:attrName>style.visibility</p:attrName>
                                        </p:attrNameLst>
                                      </p:cBhvr>
                                      <p:to>
                                        <p:strVal val="visible"/>
                                      </p:to>
                                    </p:set>
                                    <p:anim calcmode="lin" valueType="num">
                                      <p:cBhvr additive="base">
                                        <p:cTn dur="500"/>
                                        <p:tgtEl>
                                          <p:spTgt spid="72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xEl>
                                              <p:pRg end="3" st="3"/>
                                            </p:txEl>
                                          </p:spTgt>
                                        </p:tgtEl>
                                        <p:attrNameLst>
                                          <p:attrName>style.visibility</p:attrName>
                                        </p:attrNameLst>
                                      </p:cBhvr>
                                      <p:to>
                                        <p:strVal val="visible"/>
                                      </p:to>
                                    </p:set>
                                    <p:anim calcmode="lin" valueType="num">
                                      <p:cBhvr additive="base">
                                        <p:cTn dur="500"/>
                                        <p:tgtEl>
                                          <p:spTgt spid="72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xEl>
                                              <p:pRg end="0" st="0"/>
                                            </p:txEl>
                                          </p:spTgt>
                                        </p:tgtEl>
                                        <p:attrNameLst>
                                          <p:attrName>style.visibility</p:attrName>
                                        </p:attrNameLst>
                                      </p:cBhvr>
                                      <p:to>
                                        <p:strVal val="visible"/>
                                      </p:to>
                                    </p:set>
                                    <p:anim calcmode="lin" valueType="num">
                                      <p:cBhvr additive="base">
                                        <p:cTn dur="500"/>
                                        <p:tgtEl>
                                          <p:spTgt spid="72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xEl>
                                              <p:pRg end="1" st="1"/>
                                            </p:txEl>
                                          </p:spTgt>
                                        </p:tgtEl>
                                        <p:attrNameLst>
                                          <p:attrName>style.visibility</p:attrName>
                                        </p:attrNameLst>
                                      </p:cBhvr>
                                      <p:to>
                                        <p:strVal val="visible"/>
                                      </p:to>
                                    </p:set>
                                    <p:anim calcmode="lin" valueType="num">
                                      <p:cBhvr additive="base">
                                        <p:cTn dur="500"/>
                                        <p:tgtEl>
                                          <p:spTgt spid="72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xEl>
                                              <p:pRg end="2" st="2"/>
                                            </p:txEl>
                                          </p:spTgt>
                                        </p:tgtEl>
                                        <p:attrNameLst>
                                          <p:attrName>style.visibility</p:attrName>
                                        </p:attrNameLst>
                                      </p:cBhvr>
                                      <p:to>
                                        <p:strVal val="visible"/>
                                      </p:to>
                                    </p:set>
                                    <p:anim calcmode="lin" valueType="num">
                                      <p:cBhvr additive="base">
                                        <p:cTn dur="500"/>
                                        <p:tgtEl>
                                          <p:spTgt spid="72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xEl>
                                              <p:pRg end="3" st="3"/>
                                            </p:txEl>
                                          </p:spTgt>
                                        </p:tgtEl>
                                        <p:attrNameLst>
                                          <p:attrName>style.visibility</p:attrName>
                                        </p:attrNameLst>
                                      </p:cBhvr>
                                      <p:to>
                                        <p:strVal val="visible"/>
                                      </p:to>
                                    </p:set>
                                    <p:anim calcmode="lin" valueType="num">
                                      <p:cBhvr additive="base">
                                        <p:cTn dur="500"/>
                                        <p:tgtEl>
                                          <p:spTgt spid="72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6A28"/>
        </a:solidFill>
      </p:bgPr>
    </p:bg>
    <p:spTree>
      <p:nvGrpSpPr>
        <p:cNvPr id="729" name="Shape 729"/>
        <p:cNvGrpSpPr/>
        <p:nvPr/>
      </p:nvGrpSpPr>
      <p:grpSpPr>
        <a:xfrm>
          <a:off x="0" y="0"/>
          <a:ext cx="0" cy="0"/>
          <a:chOff x="0" y="0"/>
          <a:chExt cx="0" cy="0"/>
        </a:xfrm>
      </p:grpSpPr>
      <p:pic>
        <p:nvPicPr>
          <p:cNvPr id="730" name="Google Shape;730;p105" title="2019 0917 AZDHS LWS Middle - 070.jpg"/>
          <p:cNvPicPr preferRelativeResize="0"/>
          <p:nvPr>
            <p:ph idx="3" type="pic"/>
          </p:nvPr>
        </p:nvPicPr>
        <p:blipFill rotWithShape="1">
          <a:blip r:embed="rId3">
            <a:alphaModFix/>
          </a:blip>
          <a:srcRect b="0" l="16675" r="16675" t="0"/>
          <a:stretch/>
        </p:blipFill>
        <p:spPr>
          <a:xfrm>
            <a:off x="353150" y="1384300"/>
            <a:ext cx="3309900" cy="3309900"/>
          </a:xfrm>
          <a:prstGeom prst="ellipse">
            <a:avLst/>
          </a:prstGeom>
        </p:spPr>
      </p:pic>
      <p:sp>
        <p:nvSpPr>
          <p:cNvPr id="731" name="Google Shape;731;p105"/>
          <p:cNvSpPr txBox="1"/>
          <p:nvPr>
            <p:ph idx="4294967295" type="title"/>
          </p:nvPr>
        </p:nvSpPr>
        <p:spPr>
          <a:xfrm>
            <a:off x="1497246" y="394390"/>
            <a:ext cx="6236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solidFill>
                  <a:schemeClr val="lt1"/>
                </a:solidFill>
                <a:latin typeface="Avenir"/>
                <a:ea typeface="Avenir"/>
                <a:cs typeface="Avenir"/>
                <a:sym typeface="Avenir"/>
              </a:rPr>
              <a:t>Choice Architecture</a:t>
            </a:r>
            <a:endParaRPr b="1" sz="3500">
              <a:solidFill>
                <a:schemeClr val="lt1"/>
              </a:solidFill>
              <a:latin typeface="Avenir"/>
              <a:ea typeface="Avenir"/>
              <a:cs typeface="Avenir"/>
              <a:sym typeface="Avenir"/>
            </a:endParaRPr>
          </a:p>
        </p:txBody>
      </p:sp>
      <p:sp>
        <p:nvSpPr>
          <p:cNvPr id="732" name="Google Shape;732;p105"/>
          <p:cNvSpPr txBox="1"/>
          <p:nvPr/>
        </p:nvSpPr>
        <p:spPr>
          <a:xfrm>
            <a:off x="4182675" y="1777888"/>
            <a:ext cx="41673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latin typeface="Avenir"/>
                <a:ea typeface="Avenir"/>
                <a:cs typeface="Avenir"/>
                <a:sym typeface="Avenir"/>
              </a:rPr>
              <a:t>Kids, when given a choice between carrots and celery ate 91% of their choice versus 69% when they didn’t have a choice.</a:t>
            </a:r>
            <a:endParaRPr b="1" sz="1800">
              <a:solidFill>
                <a:schemeClr val="lt1"/>
              </a:solidFill>
              <a:latin typeface="Avenir"/>
              <a:ea typeface="Avenir"/>
              <a:cs typeface="Avenir"/>
              <a:sym typeface="Avenir"/>
            </a:endParaRPr>
          </a:p>
          <a:p>
            <a:pPr indent="0" lvl="0" marL="0" rtl="0" algn="ctr">
              <a:spcBef>
                <a:spcPts val="0"/>
              </a:spcBef>
              <a:spcAft>
                <a:spcPts val="0"/>
              </a:spcAft>
              <a:buNone/>
            </a:pPr>
            <a:r>
              <a:t/>
            </a:r>
            <a:endParaRPr b="1" sz="1800">
              <a:solidFill>
                <a:schemeClr val="lt1"/>
              </a:solidFill>
              <a:latin typeface="Avenir"/>
              <a:ea typeface="Avenir"/>
              <a:cs typeface="Avenir"/>
              <a:sym typeface="Avenir"/>
            </a:endParaRPr>
          </a:p>
          <a:p>
            <a:pPr indent="0" lvl="0" marL="0" rtl="0" algn="ctr">
              <a:spcBef>
                <a:spcPts val="0"/>
              </a:spcBef>
              <a:spcAft>
                <a:spcPts val="0"/>
              </a:spcAft>
              <a:buNone/>
            </a:pPr>
            <a:r>
              <a:rPr b="1" lang="en" sz="1800">
                <a:solidFill>
                  <a:schemeClr val="lt1"/>
                </a:solidFill>
                <a:latin typeface="Avenir"/>
                <a:ea typeface="Avenir"/>
                <a:cs typeface="Avenir"/>
                <a:sym typeface="Avenir"/>
              </a:rPr>
              <a:t>In Conclusion….give kids choices!</a:t>
            </a:r>
            <a:endParaRPr b="1" sz="1800">
              <a:solidFill>
                <a:schemeClr val="lt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6A28"/>
        </a:solidFill>
      </p:bgPr>
    </p:bg>
    <p:spTree>
      <p:nvGrpSpPr>
        <p:cNvPr id="736" name="Shape 736"/>
        <p:cNvGrpSpPr/>
        <p:nvPr/>
      </p:nvGrpSpPr>
      <p:grpSpPr>
        <a:xfrm>
          <a:off x="0" y="0"/>
          <a:ext cx="0" cy="0"/>
          <a:chOff x="0" y="0"/>
          <a:chExt cx="0" cy="0"/>
        </a:xfrm>
      </p:grpSpPr>
      <p:sp>
        <p:nvSpPr>
          <p:cNvPr id="737" name="Google Shape;737;p106"/>
          <p:cNvSpPr txBox="1"/>
          <p:nvPr/>
        </p:nvSpPr>
        <p:spPr>
          <a:xfrm>
            <a:off x="1686900" y="321775"/>
            <a:ext cx="57702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F15B2A"/>
                </a:solidFill>
                <a:latin typeface="Avenir"/>
                <a:ea typeface="Avenir"/>
                <a:cs typeface="Avenir"/>
                <a:sym typeface="Avenir"/>
              </a:rPr>
              <a:t>Elements of Choice Architecture</a:t>
            </a:r>
            <a:endParaRPr b="1" sz="3500">
              <a:solidFill>
                <a:srgbClr val="F15B2A"/>
              </a:solidFill>
              <a:latin typeface="Avenir"/>
              <a:ea typeface="Avenir"/>
              <a:cs typeface="Avenir"/>
              <a:sym typeface="Avenir"/>
            </a:endParaRPr>
          </a:p>
        </p:txBody>
      </p:sp>
      <p:sp>
        <p:nvSpPr>
          <p:cNvPr id="738" name="Google Shape;738;p106"/>
          <p:cNvSpPr txBox="1"/>
          <p:nvPr/>
        </p:nvSpPr>
        <p:spPr>
          <a:xfrm>
            <a:off x="1119500" y="1860100"/>
            <a:ext cx="6764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15B2A"/>
              </a:buClr>
              <a:buSzPts val="1800"/>
              <a:buFont typeface="Avenir"/>
              <a:buChar char="●"/>
            </a:pPr>
            <a:r>
              <a:rPr lang="en" sz="1800">
                <a:solidFill>
                  <a:srgbClr val="F15B2A"/>
                </a:solidFill>
                <a:latin typeface="Avenir"/>
                <a:ea typeface="Avenir"/>
                <a:cs typeface="Avenir"/>
                <a:sym typeface="Avenir"/>
              </a:rPr>
              <a:t>Framing a decision to prompt a certain response</a:t>
            </a:r>
            <a:endParaRPr sz="1800">
              <a:solidFill>
                <a:srgbClr val="F15B2A"/>
              </a:solidFill>
              <a:latin typeface="Avenir"/>
              <a:ea typeface="Avenir"/>
              <a:cs typeface="Avenir"/>
              <a:sym typeface="Avenir"/>
            </a:endParaRPr>
          </a:p>
          <a:p>
            <a:pPr indent="-342900" lvl="1" marL="914400" rtl="0" algn="l">
              <a:spcBef>
                <a:spcPts val="0"/>
              </a:spcBef>
              <a:spcAft>
                <a:spcPts val="0"/>
              </a:spcAft>
              <a:buClr>
                <a:srgbClr val="F15B2A"/>
              </a:buClr>
              <a:buSzPts val="1800"/>
              <a:buFont typeface="Avenir"/>
              <a:buChar char="○"/>
            </a:pPr>
            <a:r>
              <a:rPr lang="en" sz="1800">
                <a:solidFill>
                  <a:srgbClr val="F15B2A"/>
                </a:solidFill>
                <a:latin typeface="Avenir"/>
                <a:ea typeface="Avenir"/>
                <a:cs typeface="Avenir"/>
                <a:sym typeface="Avenir"/>
              </a:rPr>
              <a:t>“Nudging”</a:t>
            </a:r>
            <a:endParaRPr sz="1800">
              <a:solidFill>
                <a:srgbClr val="F15B2A"/>
              </a:solidFill>
              <a:latin typeface="Avenir"/>
              <a:ea typeface="Avenir"/>
              <a:cs typeface="Avenir"/>
              <a:sym typeface="Avenir"/>
            </a:endParaRPr>
          </a:p>
          <a:p>
            <a:pPr indent="-342900" lvl="0" marL="457200" rtl="0" algn="l">
              <a:spcBef>
                <a:spcPts val="0"/>
              </a:spcBef>
              <a:spcAft>
                <a:spcPts val="0"/>
              </a:spcAft>
              <a:buClr>
                <a:srgbClr val="F15B2A"/>
              </a:buClr>
              <a:buSzPts val="1800"/>
              <a:buFont typeface="Avenir"/>
              <a:buChar char="●"/>
            </a:pPr>
            <a:r>
              <a:rPr lang="en" sz="1800">
                <a:solidFill>
                  <a:srgbClr val="F15B2A"/>
                </a:solidFill>
                <a:latin typeface="Avenir"/>
                <a:ea typeface="Avenir"/>
                <a:cs typeface="Avenir"/>
                <a:sym typeface="Avenir"/>
              </a:rPr>
              <a:t>Creates satisfaction about a decision</a:t>
            </a:r>
            <a:endParaRPr sz="1800">
              <a:solidFill>
                <a:srgbClr val="F15B2A"/>
              </a:solidFill>
              <a:latin typeface="Avenir"/>
              <a:ea typeface="Avenir"/>
              <a:cs typeface="Avenir"/>
              <a:sym typeface="Avenir"/>
            </a:endParaRPr>
          </a:p>
          <a:p>
            <a:pPr indent="-342900" lvl="1" marL="914400" rtl="0" algn="l">
              <a:spcBef>
                <a:spcPts val="0"/>
              </a:spcBef>
              <a:spcAft>
                <a:spcPts val="0"/>
              </a:spcAft>
              <a:buClr>
                <a:srgbClr val="F15B2A"/>
              </a:buClr>
              <a:buSzPts val="1800"/>
              <a:buFont typeface="Avenir"/>
              <a:buChar char="○"/>
            </a:pPr>
            <a:r>
              <a:rPr lang="en" sz="1800">
                <a:solidFill>
                  <a:srgbClr val="F15B2A"/>
                </a:solidFill>
                <a:latin typeface="Avenir"/>
                <a:ea typeface="Avenir"/>
                <a:cs typeface="Avenir"/>
                <a:sym typeface="Avenir"/>
              </a:rPr>
              <a:t>“Owning it”</a:t>
            </a:r>
            <a:endParaRPr sz="1800">
              <a:solidFill>
                <a:srgbClr val="F15B2A"/>
              </a:solidFill>
              <a:latin typeface="Avenir"/>
              <a:ea typeface="Avenir"/>
              <a:cs typeface="Avenir"/>
              <a:sym typeface="Avenir"/>
            </a:endParaRPr>
          </a:p>
          <a:p>
            <a:pPr indent="-342900" lvl="0" marL="457200" rtl="0" algn="l">
              <a:spcBef>
                <a:spcPts val="0"/>
              </a:spcBef>
              <a:spcAft>
                <a:spcPts val="0"/>
              </a:spcAft>
              <a:buClr>
                <a:srgbClr val="F15B2A"/>
              </a:buClr>
              <a:buSzPts val="1800"/>
              <a:buFont typeface="Avenir"/>
              <a:buChar char="●"/>
            </a:pPr>
            <a:r>
              <a:rPr lang="en" sz="1800">
                <a:solidFill>
                  <a:srgbClr val="F15B2A"/>
                </a:solidFill>
                <a:latin typeface="Avenir"/>
                <a:ea typeface="Avenir"/>
                <a:cs typeface="Avenir"/>
                <a:sym typeface="Avenir"/>
              </a:rPr>
              <a:t>Often students don’t even know they are being influenced</a:t>
            </a:r>
            <a:endParaRPr sz="1800">
              <a:solidFill>
                <a:srgbClr val="F15B2A"/>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BE3E"/>
        </a:solidFill>
      </p:bgPr>
    </p:bg>
    <p:spTree>
      <p:nvGrpSpPr>
        <p:cNvPr id="742" name="Shape 742"/>
        <p:cNvGrpSpPr/>
        <p:nvPr/>
      </p:nvGrpSpPr>
      <p:grpSpPr>
        <a:xfrm>
          <a:off x="0" y="0"/>
          <a:ext cx="0" cy="0"/>
          <a:chOff x="0" y="0"/>
          <a:chExt cx="0" cy="0"/>
        </a:xfrm>
      </p:grpSpPr>
      <p:sp>
        <p:nvSpPr>
          <p:cNvPr id="743" name="Google Shape;743;p107"/>
          <p:cNvSpPr txBox="1"/>
          <p:nvPr>
            <p:ph idx="4294967295" type="title"/>
          </p:nvPr>
        </p:nvSpPr>
        <p:spPr>
          <a:xfrm>
            <a:off x="156350" y="2113800"/>
            <a:ext cx="8871300" cy="9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solidFill>
                  <a:schemeClr val="lt1"/>
                </a:solidFill>
                <a:latin typeface="Avenir"/>
                <a:ea typeface="Avenir"/>
                <a:cs typeface="Avenir"/>
                <a:sym typeface="Avenir"/>
              </a:rPr>
              <a:t>Smarter Lunchrooms Principles</a:t>
            </a:r>
            <a:endParaRPr b="1" sz="3500">
              <a:solidFill>
                <a:schemeClr val="lt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7" name="Shape 747"/>
        <p:cNvGrpSpPr/>
        <p:nvPr/>
      </p:nvGrpSpPr>
      <p:grpSpPr>
        <a:xfrm>
          <a:off x="0" y="0"/>
          <a:ext cx="0" cy="0"/>
          <a:chOff x="0" y="0"/>
          <a:chExt cx="0" cy="0"/>
        </a:xfrm>
      </p:grpSpPr>
      <p:sp>
        <p:nvSpPr>
          <p:cNvPr id="748" name="Google Shape;748;p108"/>
          <p:cNvSpPr/>
          <p:nvPr/>
        </p:nvSpPr>
        <p:spPr>
          <a:xfrm>
            <a:off x="1503050" y="1912725"/>
            <a:ext cx="3595200" cy="2244600"/>
          </a:xfrm>
          <a:prstGeom prst="rect">
            <a:avLst/>
          </a:prstGeom>
          <a:solidFill>
            <a:srgbClr val="93BE3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8"/>
          <p:cNvSpPr txBox="1"/>
          <p:nvPr>
            <p:ph type="title"/>
          </p:nvPr>
        </p:nvSpPr>
        <p:spPr>
          <a:xfrm>
            <a:off x="831575" y="548275"/>
            <a:ext cx="7523700" cy="1168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500">
                <a:solidFill>
                  <a:srgbClr val="93BE3E"/>
                </a:solidFill>
                <a:latin typeface="Avenir"/>
                <a:ea typeface="Avenir"/>
                <a:cs typeface="Avenir"/>
                <a:sym typeface="Avenir"/>
              </a:rPr>
              <a:t>Six Smarter Lunchrooms Principles</a:t>
            </a:r>
            <a:endParaRPr b="1" sz="3500">
              <a:solidFill>
                <a:srgbClr val="93BE3E"/>
              </a:solidFill>
              <a:latin typeface="Avenir"/>
              <a:ea typeface="Avenir"/>
              <a:cs typeface="Avenir"/>
              <a:sym typeface="Avenir"/>
            </a:endParaRPr>
          </a:p>
        </p:txBody>
      </p:sp>
      <p:sp>
        <p:nvSpPr>
          <p:cNvPr id="750" name="Google Shape;750;p108"/>
          <p:cNvSpPr txBox="1"/>
          <p:nvPr>
            <p:ph idx="1" type="body"/>
          </p:nvPr>
        </p:nvSpPr>
        <p:spPr>
          <a:xfrm>
            <a:off x="1503050" y="1984700"/>
            <a:ext cx="3501000" cy="224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AutoNum type="arabicPeriod"/>
            </a:pPr>
            <a:r>
              <a:rPr lang="en" sz="1800">
                <a:solidFill>
                  <a:schemeClr val="lt1"/>
                </a:solidFill>
              </a:rPr>
              <a:t>Functional</a:t>
            </a:r>
            <a:r>
              <a:rPr lang="en" sz="1800">
                <a:solidFill>
                  <a:schemeClr val="lt1"/>
                </a:solidFill>
              </a:rPr>
              <a:t> portion</a:t>
            </a:r>
            <a:r>
              <a:rPr lang="en" sz="1800">
                <a:solidFill>
                  <a:schemeClr val="lt1"/>
                </a:solidFill>
              </a:rPr>
              <a:t>s</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 sz="1800">
                <a:solidFill>
                  <a:schemeClr val="lt1"/>
                </a:solidFill>
              </a:rPr>
              <a:t>I</a:t>
            </a:r>
            <a:r>
              <a:rPr lang="en" sz="1800">
                <a:solidFill>
                  <a:schemeClr val="lt1"/>
                </a:solidFill>
              </a:rPr>
              <a:t>ncrease</a:t>
            </a:r>
            <a:r>
              <a:rPr lang="en" sz="1800">
                <a:solidFill>
                  <a:schemeClr val="lt1"/>
                </a:solidFill>
              </a:rPr>
              <a:t> convenience</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 sz="1800">
                <a:solidFill>
                  <a:schemeClr val="lt1"/>
                </a:solidFill>
              </a:rPr>
              <a:t>Improve </a:t>
            </a:r>
            <a:r>
              <a:rPr lang="en" sz="1800">
                <a:solidFill>
                  <a:schemeClr val="lt1"/>
                </a:solidFill>
              </a:rPr>
              <a:t>visibility</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 sz="1800">
                <a:solidFill>
                  <a:schemeClr val="lt1"/>
                </a:solidFill>
              </a:rPr>
              <a:t>Enhance taste expectation</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 sz="1800">
                <a:solidFill>
                  <a:schemeClr val="lt1"/>
                </a:solidFill>
              </a:rPr>
              <a:t>Utilize suggestive selling</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 sz="1800">
                <a:solidFill>
                  <a:schemeClr val="lt1"/>
                </a:solidFill>
              </a:rPr>
              <a:t>Set smart pricing strategies</a:t>
            </a:r>
            <a:endParaRPr sz="1800">
              <a:solidFill>
                <a:schemeClr val="lt1"/>
              </a:solidFill>
            </a:endParaRPr>
          </a:p>
        </p:txBody>
      </p:sp>
      <p:grpSp>
        <p:nvGrpSpPr>
          <p:cNvPr id="751" name="Google Shape;751;p108"/>
          <p:cNvGrpSpPr/>
          <p:nvPr/>
        </p:nvGrpSpPr>
        <p:grpSpPr>
          <a:xfrm rot="298655">
            <a:off x="5883518" y="1254157"/>
            <a:ext cx="2026023" cy="3393933"/>
            <a:chOff x="7830911" y="764405"/>
            <a:chExt cx="3764234" cy="5778474"/>
          </a:xfrm>
        </p:grpSpPr>
        <p:sp>
          <p:nvSpPr>
            <p:cNvPr id="752" name="Google Shape;752;p108"/>
            <p:cNvSpPr/>
            <p:nvPr/>
          </p:nvSpPr>
          <p:spPr>
            <a:xfrm>
              <a:off x="8082745" y="764405"/>
              <a:ext cx="3512400" cy="2554500"/>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700">
                  <a:solidFill>
                    <a:schemeClr val="lt1"/>
                  </a:solidFill>
                  <a:latin typeface="Quattrocento Sans"/>
                  <a:ea typeface="Quattrocento Sans"/>
                  <a:cs typeface="Quattrocento Sans"/>
                  <a:sym typeface="Quattrocento Sans"/>
                </a:rPr>
                <a:t>Don’t forget to apply your Trauma Informed lens!</a:t>
              </a:r>
              <a:endParaRPr b="1" i="0" sz="1700" u="none" cap="none" strike="noStrike">
                <a:solidFill>
                  <a:schemeClr val="lt1"/>
                </a:solidFill>
                <a:latin typeface="Quattrocento Sans"/>
                <a:ea typeface="Quattrocento Sans"/>
                <a:cs typeface="Quattrocento Sans"/>
                <a:sym typeface="Quattrocento Sans"/>
              </a:endParaRPr>
            </a:p>
          </p:txBody>
        </p:sp>
        <p:pic>
          <p:nvPicPr>
            <p:cNvPr id="753" name="Google Shape;753;p108"/>
            <p:cNvPicPr preferRelativeResize="0"/>
            <p:nvPr/>
          </p:nvPicPr>
          <p:blipFill rotWithShape="1">
            <a:blip r:embed="rId3">
              <a:alphaModFix/>
            </a:blip>
            <a:srcRect b="0" l="0" r="0" t="0"/>
            <a:stretch/>
          </p:blipFill>
          <p:spPr>
            <a:xfrm rot="-199600">
              <a:off x="7913586" y="3537827"/>
              <a:ext cx="2722612" cy="292852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7" name="Shape 757"/>
        <p:cNvGrpSpPr/>
        <p:nvPr/>
      </p:nvGrpSpPr>
      <p:grpSpPr>
        <a:xfrm>
          <a:off x="0" y="0"/>
          <a:ext cx="0" cy="0"/>
          <a:chOff x="0" y="0"/>
          <a:chExt cx="0" cy="0"/>
        </a:xfrm>
      </p:grpSpPr>
      <p:sp>
        <p:nvSpPr>
          <p:cNvPr id="758" name="Google Shape;758;p109"/>
          <p:cNvSpPr/>
          <p:nvPr/>
        </p:nvSpPr>
        <p:spPr>
          <a:xfrm>
            <a:off x="0" y="0"/>
            <a:ext cx="5700900" cy="5143500"/>
          </a:xfrm>
          <a:prstGeom prst="rect">
            <a:avLst/>
          </a:prstGeom>
          <a:solidFill>
            <a:srgbClr val="93BE3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9" name="Google Shape;759;p109"/>
          <p:cNvSpPr txBox="1"/>
          <p:nvPr>
            <p:ph idx="4294967295" type="title"/>
          </p:nvPr>
        </p:nvSpPr>
        <p:spPr>
          <a:xfrm>
            <a:off x="451275" y="849900"/>
            <a:ext cx="5540100" cy="635700"/>
          </a:xfrm>
          <a:prstGeom prst="rect">
            <a:avLst/>
          </a:prstGeom>
        </p:spPr>
        <p:txBody>
          <a:bodyPr anchorCtr="0" anchor="t" bIns="91425" lIns="91425" spcFirstLastPara="1" rIns="91425" wrap="square" tIns="91425">
            <a:noAutofit/>
          </a:bodyPr>
          <a:lstStyle/>
          <a:p>
            <a:pPr indent="-450850" lvl="0" marL="457200" rtl="0" algn="l">
              <a:spcBef>
                <a:spcPts val="0"/>
              </a:spcBef>
              <a:spcAft>
                <a:spcPts val="0"/>
              </a:spcAft>
              <a:buClr>
                <a:schemeClr val="lt1"/>
              </a:buClr>
              <a:buSzPts val="3500"/>
              <a:buFont typeface="Avenir"/>
              <a:buAutoNum type="arabicPeriod"/>
            </a:pPr>
            <a:r>
              <a:rPr b="1" lang="en" sz="3500">
                <a:solidFill>
                  <a:schemeClr val="lt1"/>
                </a:solidFill>
                <a:latin typeface="Avenir"/>
                <a:ea typeface="Avenir"/>
                <a:cs typeface="Avenir"/>
                <a:sym typeface="Avenir"/>
              </a:rPr>
              <a:t>Functional Portions</a:t>
            </a:r>
            <a:endParaRPr b="1" sz="3500">
              <a:solidFill>
                <a:schemeClr val="lt1"/>
              </a:solidFill>
              <a:latin typeface="Avenir"/>
              <a:ea typeface="Avenir"/>
              <a:cs typeface="Avenir"/>
              <a:sym typeface="Avenir"/>
            </a:endParaRPr>
          </a:p>
        </p:txBody>
      </p:sp>
      <p:sp>
        <p:nvSpPr>
          <p:cNvPr id="760" name="Google Shape;760;p109"/>
          <p:cNvSpPr txBox="1"/>
          <p:nvPr/>
        </p:nvSpPr>
        <p:spPr>
          <a:xfrm>
            <a:off x="451275" y="1675775"/>
            <a:ext cx="50847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Have the correct size serving </a:t>
            </a:r>
            <a:r>
              <a:rPr b="1" lang="en" sz="1800">
                <a:solidFill>
                  <a:schemeClr val="lt1"/>
                </a:solidFill>
                <a:latin typeface="Avenir"/>
                <a:ea typeface="Avenir"/>
                <a:cs typeface="Avenir"/>
                <a:sym typeface="Avenir"/>
              </a:rPr>
              <a:t>utensils</a:t>
            </a:r>
            <a:r>
              <a:rPr b="1" lang="en" sz="1800">
                <a:solidFill>
                  <a:schemeClr val="lt1"/>
                </a:solidFill>
                <a:latin typeface="Avenir"/>
                <a:ea typeface="Avenir"/>
                <a:cs typeface="Avenir"/>
                <a:sym typeface="Avenir"/>
              </a:rPr>
              <a:t> available for self serve for various age groups. </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Have pre-packaged items available in the correct portion/serving size </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Provide sliced/chopped produce and whole produce options</a:t>
            </a:r>
            <a:endParaRPr b="1" sz="1800">
              <a:solidFill>
                <a:schemeClr val="lt1"/>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endParaRPr>
          </a:p>
        </p:txBody>
      </p:sp>
      <p:pic>
        <p:nvPicPr>
          <p:cNvPr descr="Serving tongs in three different sizes. Individual ranch packets. Red X over condiment pump." id="761" name="Google Shape;761;p109"/>
          <p:cNvPicPr preferRelativeResize="0"/>
          <p:nvPr/>
        </p:nvPicPr>
        <p:blipFill rotWithShape="1">
          <a:blip r:embed="rId3">
            <a:alphaModFix/>
          </a:blip>
          <a:srcRect b="0" l="17306" r="14181" t="0"/>
          <a:stretch/>
        </p:blipFill>
        <p:spPr>
          <a:xfrm>
            <a:off x="7657750" y="159800"/>
            <a:ext cx="1380801" cy="2015376"/>
          </a:xfrm>
          <a:prstGeom prst="rect">
            <a:avLst/>
          </a:prstGeom>
          <a:noFill/>
          <a:ln>
            <a:noFill/>
          </a:ln>
        </p:spPr>
      </p:pic>
      <p:pic>
        <p:nvPicPr>
          <p:cNvPr id="762" name="Google Shape;762;p109"/>
          <p:cNvPicPr preferRelativeResize="0"/>
          <p:nvPr/>
        </p:nvPicPr>
        <p:blipFill rotWithShape="1">
          <a:blip r:embed="rId4">
            <a:alphaModFix/>
          </a:blip>
          <a:srcRect b="0" l="11095" r="0" t="0"/>
          <a:stretch/>
        </p:blipFill>
        <p:spPr>
          <a:xfrm>
            <a:off x="5915300" y="1221250"/>
            <a:ext cx="1748825" cy="1967125"/>
          </a:xfrm>
          <a:prstGeom prst="rect">
            <a:avLst/>
          </a:prstGeom>
          <a:noFill/>
          <a:ln>
            <a:noFill/>
          </a:ln>
        </p:spPr>
      </p:pic>
      <p:pic>
        <p:nvPicPr>
          <p:cNvPr id="763" name="Google Shape;763;p109"/>
          <p:cNvPicPr preferRelativeResize="0"/>
          <p:nvPr/>
        </p:nvPicPr>
        <p:blipFill rotWithShape="1">
          <a:blip r:embed="rId5">
            <a:alphaModFix/>
          </a:blip>
          <a:srcRect b="3907" l="19181" r="25858" t="6067"/>
          <a:stretch/>
        </p:blipFill>
        <p:spPr>
          <a:xfrm>
            <a:off x="7755700" y="2581725"/>
            <a:ext cx="1117187" cy="2015374"/>
          </a:xfrm>
          <a:prstGeom prst="rect">
            <a:avLst/>
          </a:prstGeom>
          <a:noFill/>
          <a:ln>
            <a:noFill/>
          </a:ln>
        </p:spPr>
      </p:pic>
      <p:sp>
        <p:nvSpPr>
          <p:cNvPr id="764" name="Google Shape;764;p109"/>
          <p:cNvSpPr/>
          <p:nvPr/>
        </p:nvSpPr>
        <p:spPr>
          <a:xfrm>
            <a:off x="7695050" y="3075025"/>
            <a:ext cx="1306200" cy="1413900"/>
          </a:xfrm>
          <a:prstGeom prst="mathMultiply">
            <a:avLst>
              <a:gd fmla="val 23025" name="adj1"/>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5" name="Google Shape;765;p109"/>
          <p:cNvSpPr/>
          <p:nvPr/>
        </p:nvSpPr>
        <p:spPr>
          <a:xfrm>
            <a:off x="5763550" y="1079275"/>
            <a:ext cx="2031900" cy="2194200"/>
          </a:xfrm>
          <a:prstGeom prst="ellipse">
            <a:avLst/>
          </a:prstGeom>
          <a:noFill/>
          <a:ln cap="flat" cmpd="sng" w="28575">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6" name="Google Shape;766;p109"/>
          <p:cNvSpPr/>
          <p:nvPr/>
        </p:nvSpPr>
        <p:spPr>
          <a:xfrm>
            <a:off x="7623850" y="253500"/>
            <a:ext cx="1380900" cy="1828500"/>
          </a:xfrm>
          <a:prstGeom prst="rect">
            <a:avLst/>
          </a:prstGeom>
          <a:noFill/>
          <a:ln cap="flat" cmpd="sng" w="28575">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7" name="Google Shape;767;p109"/>
          <p:cNvSpPr/>
          <p:nvPr/>
        </p:nvSpPr>
        <p:spPr>
          <a:xfrm>
            <a:off x="7623850" y="2463775"/>
            <a:ext cx="1380900" cy="2249100"/>
          </a:xfrm>
          <a:prstGeom prst="rect">
            <a:avLst/>
          </a:prstGeom>
          <a:noFill/>
          <a:ln cap="flat" cmpd="sng" w="28575">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1" name="Shape 771"/>
        <p:cNvGrpSpPr/>
        <p:nvPr/>
      </p:nvGrpSpPr>
      <p:grpSpPr>
        <a:xfrm>
          <a:off x="0" y="0"/>
          <a:ext cx="0" cy="0"/>
          <a:chOff x="0" y="0"/>
          <a:chExt cx="0" cy="0"/>
        </a:xfrm>
      </p:grpSpPr>
      <p:sp>
        <p:nvSpPr>
          <p:cNvPr id="772" name="Google Shape;772;p110"/>
          <p:cNvSpPr txBox="1"/>
          <p:nvPr>
            <p:ph type="title"/>
          </p:nvPr>
        </p:nvSpPr>
        <p:spPr>
          <a:xfrm>
            <a:off x="466375" y="229900"/>
            <a:ext cx="5851800" cy="90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500">
                <a:solidFill>
                  <a:srgbClr val="93BE3E"/>
                </a:solidFill>
                <a:latin typeface="Avenir"/>
                <a:ea typeface="Avenir"/>
                <a:cs typeface="Avenir"/>
                <a:sym typeface="Avenir"/>
              </a:rPr>
              <a:t>2. </a:t>
            </a:r>
            <a:r>
              <a:rPr lang="en" sz="3500">
                <a:solidFill>
                  <a:srgbClr val="93BE3E"/>
                </a:solidFill>
                <a:latin typeface="Avenir"/>
                <a:ea typeface="Avenir"/>
                <a:cs typeface="Avenir"/>
                <a:sym typeface="Avenir"/>
              </a:rPr>
              <a:t>Increase Convenience</a:t>
            </a:r>
            <a:endParaRPr sz="3500">
              <a:solidFill>
                <a:srgbClr val="93BE3E"/>
              </a:solidFill>
              <a:latin typeface="Avenir"/>
              <a:ea typeface="Avenir"/>
              <a:cs typeface="Avenir"/>
              <a:sym typeface="Avenir"/>
            </a:endParaRPr>
          </a:p>
        </p:txBody>
      </p:sp>
      <p:sp>
        <p:nvSpPr>
          <p:cNvPr id="773" name="Google Shape;773;p110"/>
          <p:cNvSpPr txBox="1"/>
          <p:nvPr/>
        </p:nvSpPr>
        <p:spPr>
          <a:xfrm>
            <a:off x="5476800" y="1197775"/>
            <a:ext cx="3519900" cy="3648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Increase convenience to students </a:t>
            </a:r>
            <a:r>
              <a:rPr b="1" lang="en" sz="1800">
                <a:solidFill>
                  <a:srgbClr val="93BE3E"/>
                </a:solidFill>
                <a:latin typeface="Avenir"/>
                <a:ea typeface="Avenir"/>
                <a:cs typeface="Avenir"/>
                <a:sym typeface="Avenir"/>
              </a:rPr>
              <a:t>by</a:t>
            </a:r>
            <a:r>
              <a:rPr b="1" lang="en" sz="1800">
                <a:solidFill>
                  <a:srgbClr val="93BE3E"/>
                </a:solidFill>
                <a:latin typeface="Avenir"/>
                <a:ea typeface="Avenir"/>
                <a:cs typeface="Avenir"/>
                <a:sym typeface="Avenir"/>
              </a:rPr>
              <a:t> </a:t>
            </a:r>
            <a:r>
              <a:rPr b="1" lang="en" sz="1800">
                <a:solidFill>
                  <a:srgbClr val="93BE3E"/>
                </a:solidFill>
                <a:latin typeface="Avenir"/>
                <a:ea typeface="Avenir"/>
                <a:cs typeface="Avenir"/>
                <a:sym typeface="Avenir"/>
              </a:rPr>
              <a:t>reorganizing items</a:t>
            </a:r>
            <a:endParaRPr b="1" sz="1800">
              <a:solidFill>
                <a:srgbClr val="93BE3E"/>
              </a:solidFill>
              <a:latin typeface="Avenir"/>
              <a:ea typeface="Avenir"/>
              <a:cs typeface="Avenir"/>
              <a:sym typeface="Avenir"/>
            </a:endParaRPr>
          </a:p>
          <a:p>
            <a:pPr indent="-342900" lvl="0" marL="457200" rtl="0" algn="l">
              <a:lnSpc>
                <a:spcPct val="115000"/>
              </a:lnSpc>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“Lonely” items are less likely to be selected.</a:t>
            </a:r>
            <a:endParaRPr b="1" sz="1800">
              <a:solidFill>
                <a:srgbClr val="93BE3E"/>
              </a:solidFill>
              <a:latin typeface="Avenir"/>
              <a:ea typeface="Avenir"/>
              <a:cs typeface="Avenir"/>
              <a:sym typeface="Avenir"/>
            </a:endParaRPr>
          </a:p>
          <a:p>
            <a:pPr indent="-342900" lvl="0" marL="457200" rtl="0" algn="l">
              <a:lnSpc>
                <a:spcPct val="115000"/>
              </a:lnSpc>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Decrease convenience of items you don’t want picked by putting them behind the cashier so students have to ask for them.</a:t>
            </a:r>
            <a:endParaRPr sz="1800">
              <a:solidFill>
                <a:schemeClr val="dk2"/>
              </a:solidFill>
              <a:highlight>
                <a:schemeClr val="lt1"/>
              </a:highlight>
              <a:latin typeface="Lato"/>
              <a:ea typeface="Lato"/>
              <a:cs typeface="Lato"/>
              <a:sym typeface="Lato"/>
            </a:endParaRPr>
          </a:p>
        </p:txBody>
      </p:sp>
      <p:pic>
        <p:nvPicPr>
          <p:cNvPr descr="Beverage cooler full of milk, water, and juice and health promotion signs." id="774" name="Google Shape;774;p110" title="Decal and milk.HEIC"/>
          <p:cNvPicPr preferRelativeResize="0"/>
          <p:nvPr/>
        </p:nvPicPr>
        <p:blipFill rotWithShape="1">
          <a:blip r:embed="rId3">
            <a:alphaModFix/>
          </a:blip>
          <a:srcRect b="19452" l="0" r="0" t="0"/>
          <a:stretch/>
        </p:blipFill>
        <p:spPr>
          <a:xfrm>
            <a:off x="482375" y="1444550"/>
            <a:ext cx="4749025" cy="2868826"/>
          </a:xfrm>
          <a:prstGeom prst="rect">
            <a:avLst/>
          </a:prstGeom>
          <a:noFill/>
          <a:ln>
            <a:noFill/>
          </a:ln>
        </p:spPr>
      </p:pic>
      <p:sp>
        <p:nvSpPr>
          <p:cNvPr id="775" name="Google Shape;775;p110"/>
          <p:cNvSpPr/>
          <p:nvPr/>
        </p:nvSpPr>
        <p:spPr>
          <a:xfrm>
            <a:off x="408525" y="1364650"/>
            <a:ext cx="4907700" cy="3040500"/>
          </a:xfrm>
          <a:prstGeom prst="rect">
            <a:avLst/>
          </a:prstGeom>
          <a:noFill/>
          <a:ln cap="flat" cmpd="sng" w="3810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6" name="Google Shape;776;p110"/>
          <p:cNvSpPr/>
          <p:nvPr/>
        </p:nvSpPr>
        <p:spPr>
          <a:xfrm>
            <a:off x="560925" y="1517050"/>
            <a:ext cx="4601700" cy="2711100"/>
          </a:xfrm>
          <a:prstGeom prst="rect">
            <a:avLst/>
          </a:prstGeom>
          <a:noFill/>
          <a:ln cap="flat" cmpd="sng" w="1905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3"/>
          <p:cNvSpPr txBox="1"/>
          <p:nvPr>
            <p:ph type="title"/>
          </p:nvPr>
        </p:nvSpPr>
        <p:spPr>
          <a:xfrm>
            <a:off x="720000" y="2926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520">
                <a:solidFill>
                  <a:srgbClr val="604C79"/>
                </a:solidFill>
                <a:latin typeface="Avenir"/>
                <a:ea typeface="Avenir"/>
                <a:cs typeface="Avenir"/>
                <a:sym typeface="Avenir"/>
              </a:rPr>
              <a:t>Agenda</a:t>
            </a:r>
            <a:endParaRPr sz="3520">
              <a:solidFill>
                <a:srgbClr val="604C79"/>
              </a:solidFill>
              <a:latin typeface="Avenir"/>
              <a:ea typeface="Avenir"/>
              <a:cs typeface="Avenir"/>
              <a:sym typeface="Avenir"/>
            </a:endParaRPr>
          </a:p>
        </p:txBody>
      </p:sp>
      <p:sp>
        <p:nvSpPr>
          <p:cNvPr id="620" name="Google Shape;620;p93"/>
          <p:cNvSpPr txBox="1"/>
          <p:nvPr/>
        </p:nvSpPr>
        <p:spPr>
          <a:xfrm>
            <a:off x="1695450" y="1098475"/>
            <a:ext cx="5753100" cy="3276600"/>
          </a:xfrm>
          <a:prstGeom prst="rect">
            <a:avLst/>
          </a:prstGeom>
          <a:noFill/>
          <a:ln>
            <a:noFill/>
          </a:ln>
        </p:spPr>
        <p:txBody>
          <a:bodyPr anchorCtr="0" anchor="t" bIns="91425" lIns="91425" spcFirstLastPara="1" rIns="91425" wrap="square" tIns="91425">
            <a:noAutofit/>
          </a:bodyPr>
          <a:lstStyle/>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What is the Smarter Lunchrooms Movement?</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Foundations</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Principles</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When should you use SLM?</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The LIA’s Role</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Step 2: Plan it!</a:t>
            </a:r>
            <a:endParaRPr b="1" sz="2000">
              <a:solidFill>
                <a:srgbClr val="604C79"/>
              </a:solidFill>
              <a:latin typeface="Avenir"/>
              <a:ea typeface="Avenir"/>
              <a:cs typeface="Avenir"/>
              <a:sym typeface="Avenir"/>
            </a:endParaRPr>
          </a:p>
          <a:p>
            <a:pPr indent="-355600" lvl="1" marL="914400" rtl="0" algn="l">
              <a:spcBef>
                <a:spcPts val="0"/>
              </a:spcBef>
              <a:spcAft>
                <a:spcPts val="0"/>
              </a:spcAft>
              <a:buClr>
                <a:srgbClr val="604C79"/>
              </a:buClr>
              <a:buSzPts val="2000"/>
              <a:buFont typeface="Avenir"/>
              <a:buAutoNum type="alphaLcPeriod"/>
            </a:pPr>
            <a:r>
              <a:rPr b="1" lang="en" sz="2000">
                <a:solidFill>
                  <a:srgbClr val="604C79"/>
                </a:solidFill>
                <a:latin typeface="Avenir"/>
                <a:ea typeface="Avenir"/>
                <a:cs typeface="Avenir"/>
                <a:sym typeface="Avenir"/>
              </a:rPr>
              <a:t>Action Planning Tool</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Step 3: Do it!</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Community Engagement</a:t>
            </a:r>
            <a:endParaRPr b="1" sz="2000">
              <a:solidFill>
                <a:srgbClr val="604C79"/>
              </a:solidFill>
              <a:latin typeface="Avenir"/>
              <a:ea typeface="Avenir"/>
              <a:cs typeface="Avenir"/>
              <a:sym typeface="Avenir"/>
            </a:endParaRPr>
          </a:p>
          <a:p>
            <a:pPr indent="-241300" lvl="0" marL="228600" rtl="0" algn="l">
              <a:spcBef>
                <a:spcPts val="0"/>
              </a:spcBef>
              <a:spcAft>
                <a:spcPts val="0"/>
              </a:spcAft>
              <a:buClr>
                <a:srgbClr val="604C79"/>
              </a:buClr>
              <a:buSzPts val="2000"/>
              <a:buFont typeface="Avenir"/>
              <a:buAutoNum type="arabicPeriod"/>
            </a:pPr>
            <a:r>
              <a:rPr b="1" lang="en" sz="2000">
                <a:solidFill>
                  <a:srgbClr val="604C79"/>
                </a:solidFill>
                <a:latin typeface="Avenir"/>
                <a:ea typeface="Avenir"/>
                <a:cs typeface="Avenir"/>
                <a:sym typeface="Avenir"/>
              </a:rPr>
              <a:t>No Time to Train</a:t>
            </a:r>
            <a:endParaRPr b="1" sz="2000">
              <a:solidFill>
                <a:srgbClr val="604C79"/>
              </a:solidFill>
              <a:latin typeface="Avenir"/>
              <a:ea typeface="Avenir"/>
              <a:cs typeface="Avenir"/>
              <a:sym typeface="Avenir"/>
            </a:endParaRPr>
          </a:p>
        </p:txBody>
      </p:sp>
      <p:sp>
        <p:nvSpPr>
          <p:cNvPr id="621" name="Google Shape;621;p93"/>
          <p:cNvSpPr txBox="1"/>
          <p:nvPr/>
        </p:nvSpPr>
        <p:spPr>
          <a:xfrm>
            <a:off x="6404000" y="2603500"/>
            <a:ext cx="1155600" cy="800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0">
                <a:solidFill>
                  <a:schemeClr val="dk1"/>
                </a:solidFill>
                <a:latin typeface="Noto Emoji"/>
                <a:ea typeface="Noto Emoji"/>
                <a:cs typeface="Noto Emoji"/>
                <a:sym typeface="Noto Emoji"/>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0" name="Shape 780"/>
        <p:cNvGrpSpPr/>
        <p:nvPr/>
      </p:nvGrpSpPr>
      <p:grpSpPr>
        <a:xfrm>
          <a:off x="0" y="0"/>
          <a:ext cx="0" cy="0"/>
          <a:chOff x="0" y="0"/>
          <a:chExt cx="0" cy="0"/>
        </a:xfrm>
      </p:grpSpPr>
      <p:sp>
        <p:nvSpPr>
          <p:cNvPr id="781" name="Google Shape;781;p111"/>
          <p:cNvSpPr txBox="1"/>
          <p:nvPr>
            <p:ph idx="4294967295" type="title"/>
          </p:nvPr>
        </p:nvSpPr>
        <p:spPr>
          <a:xfrm>
            <a:off x="451275" y="273850"/>
            <a:ext cx="8064000" cy="99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500">
                <a:solidFill>
                  <a:srgbClr val="93BE3E"/>
                </a:solidFill>
                <a:latin typeface="Avenir"/>
                <a:ea typeface="Avenir"/>
                <a:cs typeface="Avenir"/>
                <a:sym typeface="Avenir"/>
              </a:rPr>
              <a:t>3. </a:t>
            </a:r>
            <a:r>
              <a:rPr b="1" lang="en" sz="3500">
                <a:solidFill>
                  <a:srgbClr val="93BE3E"/>
                </a:solidFill>
                <a:latin typeface="Avenir"/>
                <a:ea typeface="Avenir"/>
                <a:cs typeface="Avenir"/>
                <a:sym typeface="Avenir"/>
              </a:rPr>
              <a:t>Improve </a:t>
            </a:r>
            <a:r>
              <a:rPr b="1" lang="en" sz="3500">
                <a:solidFill>
                  <a:srgbClr val="93BE3E"/>
                </a:solidFill>
                <a:latin typeface="Avenir"/>
                <a:ea typeface="Avenir"/>
                <a:cs typeface="Avenir"/>
                <a:sym typeface="Avenir"/>
              </a:rPr>
              <a:t>Visibility</a:t>
            </a:r>
            <a:endParaRPr b="1" sz="3500">
              <a:solidFill>
                <a:srgbClr val="93BE3E"/>
              </a:solidFill>
              <a:latin typeface="Avenir"/>
              <a:ea typeface="Avenir"/>
              <a:cs typeface="Avenir"/>
              <a:sym typeface="Avenir"/>
            </a:endParaRPr>
          </a:p>
        </p:txBody>
      </p:sp>
      <p:sp>
        <p:nvSpPr>
          <p:cNvPr id="782" name="Google Shape;782;p111"/>
          <p:cNvSpPr txBox="1"/>
          <p:nvPr>
            <p:ph idx="4294967295" type="body"/>
          </p:nvPr>
        </p:nvSpPr>
        <p:spPr>
          <a:xfrm>
            <a:off x="451275" y="1394200"/>
            <a:ext cx="3798600" cy="2708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Variety increases total amount of items selected </a:t>
            </a:r>
            <a:endParaRPr b="1" sz="1800">
              <a:solidFill>
                <a:srgbClr val="93BE3E"/>
              </a:solidFill>
              <a:latin typeface="Avenir"/>
              <a:ea typeface="Avenir"/>
              <a:cs typeface="Avenir"/>
              <a:sym typeface="Avenir"/>
            </a:endParaRPr>
          </a:p>
          <a:p>
            <a:pPr indent="-342900" lvl="0" marL="4572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Make items front and center - keep items:</a:t>
            </a:r>
            <a:endParaRPr b="1" sz="1800">
              <a:solidFill>
                <a:srgbClr val="93BE3E"/>
              </a:solidFill>
              <a:latin typeface="Avenir"/>
              <a:ea typeface="Avenir"/>
              <a:cs typeface="Avenir"/>
              <a:sym typeface="Avenir"/>
            </a:endParaRPr>
          </a:p>
          <a:p>
            <a:pPr indent="-342900" lvl="1" marL="9144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Easy to see</a:t>
            </a:r>
            <a:endParaRPr b="1" sz="1800">
              <a:solidFill>
                <a:srgbClr val="93BE3E"/>
              </a:solidFill>
              <a:latin typeface="Avenir"/>
              <a:ea typeface="Avenir"/>
              <a:cs typeface="Avenir"/>
              <a:sym typeface="Avenir"/>
            </a:endParaRPr>
          </a:p>
          <a:p>
            <a:pPr indent="-342900" lvl="1" marL="9144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Easy to reach</a:t>
            </a:r>
            <a:endParaRPr b="1" sz="2100">
              <a:solidFill>
                <a:srgbClr val="93BE3E"/>
              </a:solidFill>
              <a:latin typeface="Avenir"/>
              <a:ea typeface="Avenir"/>
              <a:cs typeface="Avenir"/>
              <a:sym typeface="Avenir"/>
            </a:endParaRPr>
          </a:p>
        </p:txBody>
      </p:sp>
      <p:grpSp>
        <p:nvGrpSpPr>
          <p:cNvPr id="783" name="Google Shape;783;p111"/>
          <p:cNvGrpSpPr/>
          <p:nvPr/>
        </p:nvGrpSpPr>
        <p:grpSpPr>
          <a:xfrm>
            <a:off x="4816283" y="1089400"/>
            <a:ext cx="3576486" cy="2708700"/>
            <a:chOff x="4851550" y="1232650"/>
            <a:chExt cx="3869400" cy="2973000"/>
          </a:xfrm>
        </p:grpSpPr>
        <p:sp>
          <p:nvSpPr>
            <p:cNvPr id="784" name="Google Shape;784;p111"/>
            <p:cNvSpPr/>
            <p:nvPr/>
          </p:nvSpPr>
          <p:spPr>
            <a:xfrm>
              <a:off x="4851550" y="1232650"/>
              <a:ext cx="3869400" cy="2973000"/>
            </a:xfrm>
            <a:prstGeom prst="rect">
              <a:avLst/>
            </a:prstGeom>
            <a:solidFill>
              <a:srgbClr val="93BE3E"/>
            </a:solidFill>
            <a:ln cap="flat" cmpd="sng" w="1905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5" name="Google Shape;785;p111" title="IMG_0430.HEIC"/>
            <p:cNvPicPr preferRelativeResize="0"/>
            <p:nvPr/>
          </p:nvPicPr>
          <p:blipFill>
            <a:blip r:embed="rId3">
              <a:alphaModFix/>
            </a:blip>
            <a:stretch>
              <a:fillRect/>
            </a:stretch>
          </p:blipFill>
          <p:spPr>
            <a:xfrm>
              <a:off x="4934150" y="1342550"/>
              <a:ext cx="3682324" cy="2761724"/>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9" name="Shape 789"/>
        <p:cNvGrpSpPr/>
        <p:nvPr/>
      </p:nvGrpSpPr>
      <p:grpSpPr>
        <a:xfrm>
          <a:off x="0" y="0"/>
          <a:ext cx="0" cy="0"/>
          <a:chOff x="0" y="0"/>
          <a:chExt cx="0" cy="0"/>
        </a:xfrm>
      </p:grpSpPr>
      <p:sp>
        <p:nvSpPr>
          <p:cNvPr id="790" name="Google Shape;790;p112"/>
          <p:cNvSpPr txBox="1"/>
          <p:nvPr>
            <p:ph type="title"/>
          </p:nvPr>
        </p:nvSpPr>
        <p:spPr>
          <a:xfrm>
            <a:off x="451276" y="395550"/>
            <a:ext cx="709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rgbClr val="93BE3E"/>
                </a:solidFill>
                <a:latin typeface="Avenir"/>
                <a:ea typeface="Avenir"/>
                <a:cs typeface="Avenir"/>
                <a:sym typeface="Avenir"/>
              </a:rPr>
              <a:t>Improve Visibility, Cont.</a:t>
            </a:r>
            <a:endParaRPr sz="3500">
              <a:solidFill>
                <a:srgbClr val="93BE3E"/>
              </a:solidFill>
              <a:latin typeface="Avenir"/>
              <a:ea typeface="Avenir"/>
              <a:cs typeface="Avenir"/>
              <a:sym typeface="Avenir"/>
            </a:endParaRPr>
          </a:p>
        </p:txBody>
      </p:sp>
      <p:sp>
        <p:nvSpPr>
          <p:cNvPr id="791" name="Google Shape;791;p112"/>
          <p:cNvSpPr txBox="1"/>
          <p:nvPr>
            <p:ph idx="1" type="body"/>
          </p:nvPr>
        </p:nvSpPr>
        <p:spPr>
          <a:xfrm>
            <a:off x="5197600" y="1464250"/>
            <a:ext cx="3169500" cy="1880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Location is important!</a:t>
            </a:r>
            <a:endParaRPr b="1" sz="1800">
              <a:solidFill>
                <a:srgbClr val="93BE3E"/>
              </a:solidFill>
              <a:latin typeface="Avenir"/>
              <a:ea typeface="Avenir"/>
              <a:cs typeface="Avenir"/>
              <a:sym typeface="Avenir"/>
            </a:endParaRPr>
          </a:p>
          <a:p>
            <a:pPr indent="-342900" lvl="0" marL="457200" rtl="0" algn="l">
              <a:spcBef>
                <a:spcPts val="0"/>
              </a:spcBef>
              <a:spcAft>
                <a:spcPts val="0"/>
              </a:spcAft>
              <a:buClr>
                <a:srgbClr val="93BE3E"/>
              </a:buClr>
              <a:buSzPts val="1800"/>
              <a:buFont typeface="Avenir"/>
              <a:buChar char="●"/>
            </a:pPr>
            <a:r>
              <a:rPr b="1" lang="en" sz="1800">
                <a:solidFill>
                  <a:srgbClr val="93BE3E"/>
                </a:solidFill>
                <a:latin typeface="Avenir"/>
                <a:ea typeface="Avenir"/>
                <a:cs typeface="Avenir"/>
                <a:sym typeface="Avenir"/>
              </a:rPr>
              <a:t>The first line item has an 11% advantage when it comes to being selected.</a:t>
            </a:r>
            <a:endParaRPr sz="1800"/>
          </a:p>
        </p:txBody>
      </p:sp>
      <p:pic>
        <p:nvPicPr>
          <p:cNvPr descr="Salad bar with Arizona grown fruits and vegetables and broccoli cups - the featured vegetable of the day." id="792" name="Google Shape;792;p112" title="IMG_0429.HEIC"/>
          <p:cNvPicPr preferRelativeResize="0"/>
          <p:nvPr/>
        </p:nvPicPr>
        <p:blipFill rotWithShape="1">
          <a:blip r:embed="rId3">
            <a:alphaModFix/>
          </a:blip>
          <a:srcRect b="8650" l="15207" r="6483" t="0"/>
          <a:stretch/>
        </p:blipFill>
        <p:spPr>
          <a:xfrm>
            <a:off x="675425" y="1464250"/>
            <a:ext cx="4230124" cy="2835625"/>
          </a:xfrm>
          <a:prstGeom prst="rect">
            <a:avLst/>
          </a:prstGeom>
          <a:noFill/>
          <a:ln>
            <a:noFill/>
          </a:ln>
        </p:spPr>
      </p:pic>
      <p:sp>
        <p:nvSpPr>
          <p:cNvPr id="793" name="Google Shape;793;p112"/>
          <p:cNvSpPr/>
          <p:nvPr/>
        </p:nvSpPr>
        <p:spPr>
          <a:xfrm>
            <a:off x="628225" y="1397800"/>
            <a:ext cx="4341300" cy="2996400"/>
          </a:xfrm>
          <a:prstGeom prst="rect">
            <a:avLst/>
          </a:prstGeom>
          <a:noFill/>
          <a:ln cap="flat" cmpd="sng" w="3810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112"/>
          <p:cNvSpPr/>
          <p:nvPr/>
        </p:nvSpPr>
        <p:spPr>
          <a:xfrm>
            <a:off x="780625" y="1550200"/>
            <a:ext cx="4023900" cy="2679000"/>
          </a:xfrm>
          <a:prstGeom prst="rect">
            <a:avLst/>
          </a:prstGeom>
          <a:noFill/>
          <a:ln cap="flat" cmpd="sng" w="1905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798" name="Shape 798"/>
        <p:cNvGrpSpPr/>
        <p:nvPr/>
      </p:nvGrpSpPr>
      <p:grpSpPr>
        <a:xfrm>
          <a:off x="0" y="0"/>
          <a:ext cx="0" cy="0"/>
          <a:chOff x="0" y="0"/>
          <a:chExt cx="0" cy="0"/>
        </a:xfrm>
      </p:grpSpPr>
      <p:sp>
        <p:nvSpPr>
          <p:cNvPr id="799" name="Google Shape;799;p113"/>
          <p:cNvSpPr txBox="1"/>
          <p:nvPr>
            <p:ph idx="4294967295" type="title"/>
          </p:nvPr>
        </p:nvSpPr>
        <p:spPr>
          <a:xfrm>
            <a:off x="1453896" y="470140"/>
            <a:ext cx="6236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500">
                <a:solidFill>
                  <a:srgbClr val="FFFFFF"/>
                </a:solidFill>
                <a:latin typeface="Avenir"/>
                <a:ea typeface="Avenir"/>
                <a:cs typeface="Avenir"/>
                <a:sym typeface="Avenir"/>
              </a:rPr>
              <a:t>Improve visibility by….</a:t>
            </a:r>
            <a:endParaRPr b="1" sz="3500">
              <a:solidFill>
                <a:srgbClr val="FFFFFF"/>
              </a:solidFill>
              <a:latin typeface="Avenir"/>
              <a:ea typeface="Avenir"/>
              <a:cs typeface="Avenir"/>
              <a:sym typeface="Avenir"/>
            </a:endParaRPr>
          </a:p>
        </p:txBody>
      </p:sp>
      <p:sp>
        <p:nvSpPr>
          <p:cNvPr id="800" name="Google Shape;800;p113"/>
          <p:cNvSpPr txBox="1"/>
          <p:nvPr>
            <p:ph idx="4294967295" type="body"/>
          </p:nvPr>
        </p:nvSpPr>
        <p:spPr>
          <a:xfrm>
            <a:off x="1302375" y="1299300"/>
            <a:ext cx="5311800" cy="2643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Avenir"/>
              <a:buChar char="●"/>
            </a:pPr>
            <a:r>
              <a:rPr lang="en" sz="1800">
                <a:solidFill>
                  <a:srgbClr val="FFFFFF"/>
                </a:solidFill>
                <a:latin typeface="Avenir"/>
                <a:ea typeface="Avenir"/>
                <a:cs typeface="Avenir"/>
                <a:sym typeface="Avenir"/>
              </a:rPr>
              <a:t>Placing foods at eye level</a:t>
            </a:r>
            <a:endParaRPr sz="1800">
              <a:solidFill>
                <a:srgbClr val="FFFFFF"/>
              </a:solidFill>
              <a:latin typeface="Avenir"/>
              <a:ea typeface="Avenir"/>
              <a:cs typeface="Avenir"/>
              <a:sym typeface="Avenir"/>
            </a:endParaRPr>
          </a:p>
          <a:p>
            <a:pPr indent="-342900" lvl="0" marL="457200" rtl="0" algn="l">
              <a:spcBef>
                <a:spcPts val="0"/>
              </a:spcBef>
              <a:spcAft>
                <a:spcPts val="0"/>
              </a:spcAft>
              <a:buClr>
                <a:srgbClr val="FFFFFF"/>
              </a:buClr>
              <a:buSzPts val="1800"/>
              <a:buFont typeface="Avenir"/>
              <a:buChar char="●"/>
            </a:pPr>
            <a:r>
              <a:rPr lang="en" sz="1800">
                <a:solidFill>
                  <a:srgbClr val="FFFFFF"/>
                </a:solidFill>
                <a:latin typeface="Avenir"/>
                <a:ea typeface="Avenir"/>
                <a:cs typeface="Avenir"/>
                <a:sym typeface="Avenir"/>
              </a:rPr>
              <a:t>Place foods in multiple locations</a:t>
            </a:r>
            <a:endParaRPr sz="1800">
              <a:solidFill>
                <a:srgbClr val="FFFFFF"/>
              </a:solidFill>
              <a:latin typeface="Avenir"/>
              <a:ea typeface="Avenir"/>
              <a:cs typeface="Avenir"/>
              <a:sym typeface="Avenir"/>
            </a:endParaRPr>
          </a:p>
          <a:p>
            <a:pPr indent="-342900" lvl="0" marL="457200" rtl="0" algn="l">
              <a:spcBef>
                <a:spcPts val="0"/>
              </a:spcBef>
              <a:spcAft>
                <a:spcPts val="0"/>
              </a:spcAft>
              <a:buClr>
                <a:srgbClr val="FFFFFF"/>
              </a:buClr>
              <a:buSzPts val="1800"/>
              <a:buFont typeface="Avenir"/>
              <a:buChar char="●"/>
            </a:pPr>
            <a:r>
              <a:rPr lang="en" sz="1800">
                <a:solidFill>
                  <a:srgbClr val="FFFFFF"/>
                </a:solidFill>
                <a:latin typeface="Avenir"/>
                <a:ea typeface="Avenir"/>
                <a:cs typeface="Avenir"/>
                <a:sym typeface="Avenir"/>
              </a:rPr>
              <a:t>List </a:t>
            </a:r>
            <a:r>
              <a:rPr lang="en" sz="1800">
                <a:solidFill>
                  <a:srgbClr val="FFFFFF"/>
                </a:solidFill>
                <a:latin typeface="Avenir"/>
                <a:ea typeface="Avenir"/>
                <a:cs typeface="Avenir"/>
                <a:sym typeface="Avenir"/>
              </a:rPr>
              <a:t>the</a:t>
            </a:r>
            <a:r>
              <a:rPr lang="en" sz="1800">
                <a:solidFill>
                  <a:srgbClr val="FFFFFF"/>
                </a:solidFill>
                <a:latin typeface="Avenir"/>
                <a:ea typeface="Avenir"/>
                <a:cs typeface="Avenir"/>
                <a:sym typeface="Avenir"/>
              </a:rPr>
              <a:t> most nutrient dense </a:t>
            </a:r>
            <a:r>
              <a:rPr lang="en" sz="1800">
                <a:solidFill>
                  <a:srgbClr val="FFFFFF"/>
                </a:solidFill>
                <a:latin typeface="Avenir"/>
                <a:ea typeface="Avenir"/>
                <a:cs typeface="Avenir"/>
                <a:sym typeface="Avenir"/>
              </a:rPr>
              <a:t>items first on the menus</a:t>
            </a:r>
            <a:endParaRPr sz="1800">
              <a:solidFill>
                <a:srgbClr val="FFFFFF"/>
              </a:solidFill>
              <a:latin typeface="Avenir"/>
              <a:ea typeface="Avenir"/>
              <a:cs typeface="Avenir"/>
              <a:sym typeface="Avenir"/>
            </a:endParaRPr>
          </a:p>
          <a:p>
            <a:pPr indent="-342900" lvl="0" marL="457200" rtl="0" algn="l">
              <a:spcBef>
                <a:spcPts val="0"/>
              </a:spcBef>
              <a:spcAft>
                <a:spcPts val="0"/>
              </a:spcAft>
              <a:buClr>
                <a:srgbClr val="FFFFFF"/>
              </a:buClr>
              <a:buSzPts val="1800"/>
              <a:buFont typeface="Avenir"/>
              <a:buChar char="●"/>
            </a:pPr>
            <a:r>
              <a:rPr lang="en" sz="1800">
                <a:solidFill>
                  <a:srgbClr val="FFFFFF"/>
                </a:solidFill>
                <a:latin typeface="Avenir"/>
                <a:ea typeface="Avenir"/>
                <a:cs typeface="Avenir"/>
                <a:sym typeface="Avenir"/>
              </a:rPr>
              <a:t>Use eye catching details like bright colors, arrows, and pictures</a:t>
            </a:r>
            <a:endParaRPr sz="1800">
              <a:solidFill>
                <a:srgbClr val="FFFFFF"/>
              </a:solidFill>
              <a:latin typeface="Avenir"/>
              <a:ea typeface="Avenir"/>
              <a:cs typeface="Avenir"/>
              <a:sym typeface="Avenir"/>
            </a:endParaRPr>
          </a:p>
        </p:txBody>
      </p:sp>
      <p:grpSp>
        <p:nvGrpSpPr>
          <p:cNvPr id="801" name="Google Shape;801;p113"/>
          <p:cNvGrpSpPr/>
          <p:nvPr/>
        </p:nvGrpSpPr>
        <p:grpSpPr>
          <a:xfrm rot="10800000">
            <a:off x="356925" y="3757225"/>
            <a:ext cx="2076400" cy="1220700"/>
            <a:chOff x="6939425" y="3839800"/>
            <a:chExt cx="2076400" cy="1220700"/>
          </a:xfrm>
        </p:grpSpPr>
        <p:sp>
          <p:nvSpPr>
            <p:cNvPr id="802" name="Google Shape;802;p113"/>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3" name="Google Shape;803;p113"/>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4" name="Google Shape;804;p113"/>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8" name="Shape 808"/>
        <p:cNvGrpSpPr/>
        <p:nvPr/>
      </p:nvGrpSpPr>
      <p:grpSpPr>
        <a:xfrm>
          <a:off x="0" y="0"/>
          <a:ext cx="0" cy="0"/>
          <a:chOff x="0" y="0"/>
          <a:chExt cx="0" cy="0"/>
        </a:xfrm>
      </p:grpSpPr>
      <p:sp>
        <p:nvSpPr>
          <p:cNvPr id="809" name="Google Shape;809;p114"/>
          <p:cNvSpPr/>
          <p:nvPr/>
        </p:nvSpPr>
        <p:spPr>
          <a:xfrm>
            <a:off x="85575" y="1533175"/>
            <a:ext cx="2739900" cy="2739900"/>
          </a:xfrm>
          <a:prstGeom prst="ellipse">
            <a:avLst/>
          </a:prstGeom>
          <a:noFill/>
          <a:ln cap="flat" cmpd="sng" w="19050">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0" name="Google Shape;810;p114"/>
          <p:cNvSpPr txBox="1"/>
          <p:nvPr/>
        </p:nvSpPr>
        <p:spPr>
          <a:xfrm>
            <a:off x="451275" y="519075"/>
            <a:ext cx="8692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00B0F0"/>
                </a:solidFill>
                <a:latin typeface="Avenir"/>
                <a:ea typeface="Avenir"/>
                <a:cs typeface="Avenir"/>
                <a:sym typeface="Avenir"/>
              </a:rPr>
              <a:t>4. Enhance Taste Expectations</a:t>
            </a:r>
            <a:endParaRPr b="1" sz="3500">
              <a:solidFill>
                <a:srgbClr val="00B0F0"/>
              </a:solidFill>
              <a:latin typeface="Avenir"/>
              <a:ea typeface="Avenir"/>
              <a:cs typeface="Avenir"/>
              <a:sym typeface="Avenir"/>
            </a:endParaRPr>
          </a:p>
        </p:txBody>
      </p:sp>
      <p:sp>
        <p:nvSpPr>
          <p:cNvPr id="811" name="Google Shape;811;p114"/>
          <p:cNvSpPr txBox="1"/>
          <p:nvPr/>
        </p:nvSpPr>
        <p:spPr>
          <a:xfrm>
            <a:off x="2996450" y="1344850"/>
            <a:ext cx="5760000" cy="3010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B0F0"/>
              </a:buClr>
              <a:buSzPts val="1800"/>
              <a:buFont typeface="Avenir"/>
              <a:buChar char="●"/>
            </a:pPr>
            <a:r>
              <a:rPr b="1" lang="en" sz="1800">
                <a:solidFill>
                  <a:srgbClr val="00B0F0"/>
                </a:solidFill>
                <a:latin typeface="Avenir"/>
                <a:ea typeface="Avenir"/>
                <a:cs typeface="Avenir"/>
                <a:sym typeface="Avenir"/>
              </a:rPr>
              <a:t>If it looks delicious and sounds delicious, it must be delicious</a:t>
            </a:r>
            <a:endParaRPr b="1" sz="1800">
              <a:solidFill>
                <a:srgbClr val="00B0F0"/>
              </a:solidFill>
              <a:latin typeface="Avenir"/>
              <a:ea typeface="Avenir"/>
              <a:cs typeface="Avenir"/>
              <a:sym typeface="Avenir"/>
            </a:endParaRPr>
          </a:p>
          <a:p>
            <a:pPr indent="-342900" lvl="0" marL="457200" rtl="0" algn="l">
              <a:lnSpc>
                <a:spcPct val="115000"/>
              </a:lnSpc>
              <a:spcBef>
                <a:spcPts val="0"/>
              </a:spcBef>
              <a:spcAft>
                <a:spcPts val="0"/>
              </a:spcAft>
              <a:buClr>
                <a:srgbClr val="00B0F0"/>
              </a:buClr>
              <a:buSzPts val="1800"/>
              <a:buFont typeface="Avenir"/>
              <a:buChar char="●"/>
            </a:pPr>
            <a:r>
              <a:rPr b="1" lang="en" sz="1800">
                <a:solidFill>
                  <a:srgbClr val="00B0F0"/>
                </a:solidFill>
                <a:latin typeface="Avenir"/>
                <a:ea typeface="Avenir"/>
                <a:cs typeface="Avenir"/>
                <a:sym typeface="Avenir"/>
              </a:rPr>
              <a:t>Name, appearance, and reputation create our expectations</a:t>
            </a:r>
            <a:endParaRPr b="1" sz="1800">
              <a:solidFill>
                <a:srgbClr val="00B0F0"/>
              </a:solidFill>
              <a:latin typeface="Avenir"/>
              <a:ea typeface="Avenir"/>
              <a:cs typeface="Avenir"/>
              <a:sym typeface="Avenir"/>
            </a:endParaRPr>
          </a:p>
          <a:p>
            <a:pPr indent="-342900" lvl="0" marL="457200" rtl="0" algn="l">
              <a:lnSpc>
                <a:spcPct val="115000"/>
              </a:lnSpc>
              <a:spcBef>
                <a:spcPts val="0"/>
              </a:spcBef>
              <a:spcAft>
                <a:spcPts val="0"/>
              </a:spcAft>
              <a:buClr>
                <a:srgbClr val="00B0F0"/>
              </a:buClr>
              <a:buSzPts val="1800"/>
              <a:buFont typeface="Avenir"/>
              <a:buChar char="●"/>
            </a:pPr>
            <a:r>
              <a:rPr b="1" lang="en" sz="1800">
                <a:solidFill>
                  <a:srgbClr val="00B0F0"/>
                </a:solidFill>
                <a:latin typeface="Avenir"/>
                <a:ea typeface="Avenir"/>
                <a:cs typeface="Avenir"/>
                <a:sym typeface="Avenir"/>
              </a:rPr>
              <a:t>Expectations dictate experience</a:t>
            </a:r>
            <a:endParaRPr b="1" sz="1800">
              <a:solidFill>
                <a:srgbClr val="00B0F0"/>
              </a:solidFill>
              <a:latin typeface="Avenir"/>
              <a:ea typeface="Avenir"/>
              <a:cs typeface="Avenir"/>
              <a:sym typeface="Avenir"/>
            </a:endParaRPr>
          </a:p>
          <a:p>
            <a:pPr indent="-342900" lvl="0" marL="457200" rtl="0" algn="l">
              <a:lnSpc>
                <a:spcPct val="115000"/>
              </a:lnSpc>
              <a:spcBef>
                <a:spcPts val="0"/>
              </a:spcBef>
              <a:spcAft>
                <a:spcPts val="0"/>
              </a:spcAft>
              <a:buClr>
                <a:srgbClr val="00B0F0"/>
              </a:buClr>
              <a:buSzPts val="1800"/>
              <a:buFont typeface="Avenir"/>
              <a:buChar char="●"/>
            </a:pPr>
            <a:r>
              <a:rPr b="1" lang="en" sz="1800">
                <a:solidFill>
                  <a:srgbClr val="00B0F0"/>
                </a:solidFill>
                <a:latin typeface="Avenir"/>
                <a:ea typeface="Avenir"/>
                <a:cs typeface="Avenir"/>
                <a:sym typeface="Avenir"/>
              </a:rPr>
              <a:t>Use descriptive naming and appealing labels to describe food</a:t>
            </a:r>
            <a:endParaRPr b="1" sz="1800">
              <a:solidFill>
                <a:srgbClr val="00B0F0"/>
              </a:solidFill>
              <a:latin typeface="Avenir"/>
              <a:ea typeface="Avenir"/>
              <a:cs typeface="Avenir"/>
              <a:sym typeface="Avenir"/>
            </a:endParaRPr>
          </a:p>
          <a:p>
            <a:pPr indent="-342900" lvl="0" marL="457200" rtl="0" algn="l">
              <a:lnSpc>
                <a:spcPct val="115000"/>
              </a:lnSpc>
              <a:spcBef>
                <a:spcPts val="0"/>
              </a:spcBef>
              <a:spcAft>
                <a:spcPts val="0"/>
              </a:spcAft>
              <a:buClr>
                <a:srgbClr val="00B0F0"/>
              </a:buClr>
              <a:buSzPts val="1800"/>
              <a:buFont typeface="Avenir"/>
              <a:buChar char="●"/>
            </a:pPr>
            <a:r>
              <a:rPr b="1" lang="en" sz="1800">
                <a:solidFill>
                  <a:srgbClr val="00B0F0"/>
                </a:solidFill>
                <a:latin typeface="Avenir"/>
                <a:ea typeface="Avenir"/>
                <a:cs typeface="Avenir"/>
                <a:sym typeface="Avenir"/>
              </a:rPr>
              <a:t>Great opportunity to engage students - create a contest for naming!</a:t>
            </a:r>
            <a:endParaRPr>
              <a:solidFill>
                <a:srgbClr val="00B0F0"/>
              </a:solidFill>
            </a:endParaRPr>
          </a:p>
        </p:txBody>
      </p:sp>
      <p:pic>
        <p:nvPicPr>
          <p:cNvPr id="812" name="Google Shape;812;p114" title="FS_Meals_Adult_Smiling-Food-Tray.jpg"/>
          <p:cNvPicPr preferRelativeResize="0"/>
          <p:nvPr>
            <p:ph idx="2" type="pic"/>
          </p:nvPr>
        </p:nvPicPr>
        <p:blipFill rotWithShape="1">
          <a:blip r:embed="rId3">
            <a:alphaModFix/>
          </a:blip>
          <a:srcRect b="12897" l="16943" r="0" t="29832"/>
          <a:stretch/>
        </p:blipFill>
        <p:spPr>
          <a:xfrm>
            <a:off x="154325" y="1480300"/>
            <a:ext cx="2739900" cy="2739900"/>
          </a:xfrm>
          <a:prstGeom prst="ellipse">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816" name="Shape 816"/>
        <p:cNvGrpSpPr/>
        <p:nvPr/>
      </p:nvGrpSpPr>
      <p:grpSpPr>
        <a:xfrm>
          <a:off x="0" y="0"/>
          <a:ext cx="0" cy="0"/>
          <a:chOff x="0" y="0"/>
          <a:chExt cx="0" cy="0"/>
        </a:xfrm>
      </p:grpSpPr>
      <p:pic>
        <p:nvPicPr>
          <p:cNvPr id="817" name="Google Shape;817;p115" title="2019 0917 AZDHS LWS Elementary - 1653.jpg"/>
          <p:cNvPicPr preferRelativeResize="0"/>
          <p:nvPr>
            <p:ph idx="2" type="pic"/>
          </p:nvPr>
        </p:nvPicPr>
        <p:blipFill rotWithShape="1">
          <a:blip r:embed="rId3">
            <a:alphaModFix/>
          </a:blip>
          <a:srcRect b="0" l="22929" r="22929" t="0"/>
          <a:stretch/>
        </p:blipFill>
        <p:spPr>
          <a:xfrm>
            <a:off x="-1862775" y="0"/>
            <a:ext cx="4178100" cy="5143500"/>
          </a:xfrm>
          <a:prstGeom prst="flowChartDelay">
            <a:avLst/>
          </a:prstGeom>
        </p:spPr>
      </p:pic>
      <p:sp>
        <p:nvSpPr>
          <p:cNvPr id="818" name="Google Shape;818;p115"/>
          <p:cNvSpPr txBox="1"/>
          <p:nvPr/>
        </p:nvSpPr>
        <p:spPr>
          <a:xfrm>
            <a:off x="1520100" y="519075"/>
            <a:ext cx="76239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FFFFFF"/>
                </a:solidFill>
                <a:latin typeface="Avenir"/>
                <a:ea typeface="Avenir"/>
                <a:cs typeface="Avenir"/>
                <a:sym typeface="Avenir"/>
              </a:rPr>
              <a:t>Menu</a:t>
            </a:r>
            <a:endParaRPr b="1" sz="3500">
              <a:solidFill>
                <a:srgbClr val="FFFFFF"/>
              </a:solidFill>
              <a:latin typeface="Avenir"/>
              <a:ea typeface="Avenir"/>
              <a:cs typeface="Avenir"/>
              <a:sym typeface="Avenir"/>
            </a:endParaRPr>
          </a:p>
        </p:txBody>
      </p:sp>
      <p:sp>
        <p:nvSpPr>
          <p:cNvPr id="819" name="Google Shape;819;p115"/>
          <p:cNvSpPr txBox="1"/>
          <p:nvPr/>
        </p:nvSpPr>
        <p:spPr>
          <a:xfrm>
            <a:off x="2374175" y="1196175"/>
            <a:ext cx="6453000" cy="314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800">
                <a:solidFill>
                  <a:srgbClr val="FFFFFF"/>
                </a:solidFill>
                <a:latin typeface="Avenir"/>
                <a:ea typeface="Avenir"/>
                <a:cs typeface="Avenir"/>
                <a:sym typeface="Avenir"/>
              </a:rPr>
              <a:t>How can you make these lunch items sound more appealing?</a:t>
            </a:r>
            <a:endParaRPr b="1" sz="1800">
              <a:solidFill>
                <a:srgbClr val="FFFFFF"/>
              </a:solidFill>
              <a:latin typeface="Avenir"/>
              <a:ea typeface="Avenir"/>
              <a:cs typeface="Avenir"/>
              <a:sym typeface="Avenir"/>
            </a:endParaRPr>
          </a:p>
          <a:p>
            <a:pPr indent="0" lvl="0" marL="0" rtl="0" algn="ctr">
              <a:lnSpc>
                <a:spcPct val="115000"/>
              </a:lnSpc>
              <a:spcBef>
                <a:spcPts val="1200"/>
              </a:spcBef>
              <a:spcAft>
                <a:spcPts val="0"/>
              </a:spcAft>
              <a:buNone/>
            </a:pPr>
            <a:r>
              <a:rPr b="1" lang="en" sz="1800">
                <a:solidFill>
                  <a:srgbClr val="FFFFFF"/>
                </a:solidFill>
                <a:latin typeface="Avenir"/>
                <a:ea typeface="Avenir"/>
                <a:cs typeface="Avenir"/>
                <a:sym typeface="Avenir"/>
              </a:rPr>
              <a:t>Vegetable Lasagna</a:t>
            </a:r>
            <a:endParaRPr b="1" sz="1800">
              <a:solidFill>
                <a:srgbClr val="FFFFFF"/>
              </a:solidFill>
              <a:latin typeface="Avenir"/>
              <a:ea typeface="Avenir"/>
              <a:cs typeface="Avenir"/>
              <a:sym typeface="Avenir"/>
            </a:endParaRPr>
          </a:p>
          <a:p>
            <a:pPr indent="0" lvl="0" marL="0" rtl="0" algn="ctr">
              <a:lnSpc>
                <a:spcPct val="115000"/>
              </a:lnSpc>
              <a:spcBef>
                <a:spcPts val="1200"/>
              </a:spcBef>
              <a:spcAft>
                <a:spcPts val="0"/>
              </a:spcAft>
              <a:buNone/>
            </a:pPr>
            <a:r>
              <a:rPr b="1" lang="en" sz="1800">
                <a:solidFill>
                  <a:srgbClr val="FFFFFF"/>
                </a:solidFill>
                <a:latin typeface="Avenir"/>
                <a:ea typeface="Avenir"/>
                <a:cs typeface="Avenir"/>
                <a:sym typeface="Avenir"/>
              </a:rPr>
              <a:t>Salad</a:t>
            </a:r>
            <a:endParaRPr b="1" sz="1800">
              <a:solidFill>
                <a:srgbClr val="FFFFFF"/>
              </a:solidFill>
              <a:latin typeface="Avenir"/>
              <a:ea typeface="Avenir"/>
              <a:cs typeface="Avenir"/>
              <a:sym typeface="Avenir"/>
            </a:endParaRPr>
          </a:p>
          <a:p>
            <a:pPr indent="0" lvl="0" marL="0" rtl="0" algn="ctr">
              <a:lnSpc>
                <a:spcPct val="115000"/>
              </a:lnSpc>
              <a:spcBef>
                <a:spcPts val="1200"/>
              </a:spcBef>
              <a:spcAft>
                <a:spcPts val="0"/>
              </a:spcAft>
              <a:buNone/>
            </a:pPr>
            <a:r>
              <a:rPr b="1" lang="en" sz="1800">
                <a:solidFill>
                  <a:srgbClr val="FFFFFF"/>
                </a:solidFill>
                <a:latin typeface="Avenir"/>
                <a:ea typeface="Avenir"/>
                <a:cs typeface="Avenir"/>
                <a:sym typeface="Avenir"/>
              </a:rPr>
              <a:t>Whole Wheat Bread</a:t>
            </a:r>
            <a:endParaRPr b="1" sz="1800">
              <a:solidFill>
                <a:srgbClr val="FFFFFF"/>
              </a:solidFill>
              <a:latin typeface="Avenir"/>
              <a:ea typeface="Avenir"/>
              <a:cs typeface="Avenir"/>
              <a:sym typeface="Avenir"/>
            </a:endParaRPr>
          </a:p>
          <a:p>
            <a:pPr indent="0" lvl="0" marL="0" rtl="0" algn="ctr">
              <a:lnSpc>
                <a:spcPct val="115000"/>
              </a:lnSpc>
              <a:spcBef>
                <a:spcPts val="1200"/>
              </a:spcBef>
              <a:spcAft>
                <a:spcPts val="0"/>
              </a:spcAft>
              <a:buNone/>
            </a:pPr>
            <a:r>
              <a:rPr b="1" lang="en" sz="1800">
                <a:solidFill>
                  <a:srgbClr val="FFFFFF"/>
                </a:solidFill>
                <a:latin typeface="Avenir"/>
                <a:ea typeface="Avenir"/>
                <a:cs typeface="Avenir"/>
                <a:sym typeface="Avenir"/>
              </a:rPr>
              <a:t>Apple</a:t>
            </a:r>
            <a:endParaRPr b="1" sz="1800">
              <a:solidFill>
                <a:srgbClr val="FFFFFF"/>
              </a:solidFill>
              <a:latin typeface="Avenir"/>
              <a:ea typeface="Avenir"/>
              <a:cs typeface="Avenir"/>
              <a:sym typeface="Avenir"/>
            </a:endParaRPr>
          </a:p>
          <a:p>
            <a:pPr indent="0" lvl="0" marL="0" rtl="0" algn="ctr">
              <a:lnSpc>
                <a:spcPct val="115000"/>
              </a:lnSpc>
              <a:spcBef>
                <a:spcPts val="1200"/>
              </a:spcBef>
              <a:spcAft>
                <a:spcPts val="1200"/>
              </a:spcAft>
              <a:buNone/>
            </a:pPr>
            <a:r>
              <a:rPr b="1" lang="en" sz="1800">
                <a:solidFill>
                  <a:srgbClr val="FFFFFF"/>
                </a:solidFill>
                <a:latin typeface="Avenir"/>
                <a:ea typeface="Avenir"/>
                <a:cs typeface="Avenir"/>
                <a:sym typeface="Avenir"/>
              </a:rPr>
              <a:t>Milk</a:t>
            </a:r>
            <a:endParaRPr b="1" sz="1800">
              <a:solidFill>
                <a:srgbClr val="FFFFFF"/>
              </a:solidFill>
              <a:latin typeface="Avenir"/>
              <a:ea typeface="Avenir"/>
              <a:cs typeface="Avenir"/>
              <a:sym typeface="Avenir"/>
            </a:endParaRPr>
          </a:p>
        </p:txBody>
      </p:sp>
      <p:grpSp>
        <p:nvGrpSpPr>
          <p:cNvPr id="820" name="Google Shape;820;p115"/>
          <p:cNvGrpSpPr/>
          <p:nvPr/>
        </p:nvGrpSpPr>
        <p:grpSpPr>
          <a:xfrm flipH="1" rot="10800000">
            <a:off x="7010352" y="3627450"/>
            <a:ext cx="1958460" cy="1220700"/>
            <a:chOff x="6939425" y="3839800"/>
            <a:chExt cx="2076400" cy="1220700"/>
          </a:xfrm>
        </p:grpSpPr>
        <p:sp>
          <p:nvSpPr>
            <p:cNvPr id="821" name="Google Shape;821;p115"/>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2" name="Google Shape;822;p115"/>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3" name="Google Shape;823;p115"/>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7" name="Shape 827"/>
        <p:cNvGrpSpPr/>
        <p:nvPr/>
      </p:nvGrpSpPr>
      <p:grpSpPr>
        <a:xfrm>
          <a:off x="0" y="0"/>
          <a:ext cx="0" cy="0"/>
          <a:chOff x="0" y="0"/>
          <a:chExt cx="0" cy="0"/>
        </a:xfrm>
      </p:grpSpPr>
      <p:sp>
        <p:nvSpPr>
          <p:cNvPr id="828" name="Google Shape;828;p116"/>
          <p:cNvSpPr/>
          <p:nvPr/>
        </p:nvSpPr>
        <p:spPr>
          <a:xfrm>
            <a:off x="640025" y="1067500"/>
            <a:ext cx="3374100" cy="3633600"/>
          </a:xfrm>
          <a:prstGeom prst="rect">
            <a:avLst/>
          </a:prstGeom>
          <a:solidFill>
            <a:srgbClr val="00B0F0"/>
          </a:solidFill>
          <a:ln cap="flat" cmpd="sng" w="952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9" name="Google Shape;829;p116"/>
          <p:cNvSpPr txBox="1"/>
          <p:nvPr>
            <p:ph idx="4294967295" type="title"/>
          </p:nvPr>
        </p:nvSpPr>
        <p:spPr>
          <a:xfrm>
            <a:off x="311700" y="174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solidFill>
                  <a:srgbClr val="00B0F0"/>
                </a:solidFill>
                <a:latin typeface="Avenir"/>
                <a:ea typeface="Avenir"/>
                <a:cs typeface="Avenir"/>
                <a:sym typeface="Avenir"/>
              </a:rPr>
              <a:t>Food Naming Ideas</a:t>
            </a:r>
            <a:endParaRPr b="1" sz="3500">
              <a:solidFill>
                <a:srgbClr val="00B0F0"/>
              </a:solidFill>
              <a:latin typeface="Avenir"/>
              <a:ea typeface="Avenir"/>
              <a:cs typeface="Avenir"/>
              <a:sym typeface="Avenir"/>
            </a:endParaRPr>
          </a:p>
        </p:txBody>
      </p:sp>
      <p:sp>
        <p:nvSpPr>
          <p:cNvPr id="830" name="Google Shape;830;p116"/>
          <p:cNvSpPr txBox="1"/>
          <p:nvPr>
            <p:ph idx="4294967295"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800">
                <a:solidFill>
                  <a:schemeClr val="lt1"/>
                </a:solidFill>
                <a:latin typeface="Avenir"/>
                <a:ea typeface="Avenir"/>
                <a:cs typeface="Avenir"/>
                <a:sym typeface="Avenir"/>
              </a:rPr>
              <a:t>Elementary Schools</a:t>
            </a:r>
            <a:endParaRPr b="1" sz="1800">
              <a:solidFill>
                <a:schemeClr val="lt1"/>
              </a:solidFill>
              <a:latin typeface="Avenir"/>
              <a:ea typeface="Avenir"/>
              <a:cs typeface="Avenir"/>
              <a:sym typeface="Avenir"/>
            </a:endParaRPr>
          </a:p>
          <a:p>
            <a:pPr indent="0" lvl="0" marL="0" rtl="0" algn="ctr">
              <a:spcBef>
                <a:spcPts val="1200"/>
              </a:spcBef>
              <a:spcAft>
                <a:spcPts val="0"/>
              </a:spcAft>
              <a:buNone/>
            </a:pPr>
            <a:r>
              <a:rPr lang="en" sz="1800">
                <a:solidFill>
                  <a:schemeClr val="lt1"/>
                </a:solidFill>
                <a:latin typeface="Avenir"/>
                <a:ea typeface="Avenir"/>
                <a:cs typeface="Avenir"/>
                <a:sym typeface="Avenir"/>
              </a:rPr>
              <a:t>Super Hero Spinach</a:t>
            </a:r>
            <a:endParaRPr sz="1800">
              <a:solidFill>
                <a:schemeClr val="lt1"/>
              </a:solidFill>
              <a:latin typeface="Avenir"/>
              <a:ea typeface="Avenir"/>
              <a:cs typeface="Avenir"/>
              <a:sym typeface="Avenir"/>
            </a:endParaRPr>
          </a:p>
          <a:p>
            <a:pPr indent="0" lvl="0" marL="0" rtl="0" algn="ctr">
              <a:spcBef>
                <a:spcPts val="1200"/>
              </a:spcBef>
              <a:spcAft>
                <a:spcPts val="0"/>
              </a:spcAft>
              <a:buNone/>
            </a:pPr>
            <a:r>
              <a:rPr lang="en" sz="1800">
                <a:solidFill>
                  <a:schemeClr val="lt1"/>
                </a:solidFill>
                <a:latin typeface="Avenir"/>
                <a:ea typeface="Avenir"/>
                <a:cs typeface="Avenir"/>
                <a:sym typeface="Avenir"/>
              </a:rPr>
              <a:t>Spicy Black Bean Bonanza</a:t>
            </a:r>
            <a:endParaRPr sz="1800">
              <a:solidFill>
                <a:schemeClr val="lt1"/>
              </a:solidFill>
              <a:latin typeface="Avenir"/>
              <a:ea typeface="Avenir"/>
              <a:cs typeface="Avenir"/>
              <a:sym typeface="Avenir"/>
            </a:endParaRPr>
          </a:p>
          <a:p>
            <a:pPr indent="0" lvl="0" marL="0" rtl="0" algn="ctr">
              <a:spcBef>
                <a:spcPts val="1200"/>
              </a:spcBef>
              <a:spcAft>
                <a:spcPts val="0"/>
              </a:spcAft>
              <a:buNone/>
            </a:pPr>
            <a:r>
              <a:rPr lang="en" sz="1800">
                <a:solidFill>
                  <a:schemeClr val="lt1"/>
                </a:solidFill>
                <a:latin typeface="Avenir"/>
                <a:ea typeface="Avenir"/>
                <a:cs typeface="Avenir"/>
                <a:sym typeface="Avenir"/>
              </a:rPr>
              <a:t>Tree Chompin’ Broccoli</a:t>
            </a:r>
            <a:endParaRPr sz="1800">
              <a:solidFill>
                <a:schemeClr val="lt1"/>
              </a:solidFill>
              <a:latin typeface="Avenir"/>
              <a:ea typeface="Avenir"/>
              <a:cs typeface="Avenir"/>
              <a:sym typeface="Avenir"/>
            </a:endParaRPr>
          </a:p>
          <a:p>
            <a:pPr indent="0" lvl="0" marL="0" rtl="0" algn="ctr">
              <a:spcBef>
                <a:spcPts val="1200"/>
              </a:spcBef>
              <a:spcAft>
                <a:spcPts val="0"/>
              </a:spcAft>
              <a:buNone/>
            </a:pPr>
            <a:r>
              <a:rPr lang="en" sz="1800">
                <a:solidFill>
                  <a:schemeClr val="lt1"/>
                </a:solidFill>
                <a:latin typeface="Avenir"/>
                <a:ea typeface="Avenir"/>
                <a:cs typeface="Avenir"/>
                <a:sym typeface="Avenir"/>
              </a:rPr>
              <a:t>Lean Mean Green Beans</a:t>
            </a:r>
            <a:endParaRPr sz="1800">
              <a:solidFill>
                <a:schemeClr val="lt1"/>
              </a:solidFill>
              <a:latin typeface="Avenir"/>
              <a:ea typeface="Avenir"/>
              <a:cs typeface="Avenir"/>
              <a:sym typeface="Avenir"/>
            </a:endParaRPr>
          </a:p>
          <a:p>
            <a:pPr indent="0" lvl="0" marL="0" rtl="0" algn="ctr">
              <a:spcBef>
                <a:spcPts val="1200"/>
              </a:spcBef>
              <a:spcAft>
                <a:spcPts val="0"/>
              </a:spcAft>
              <a:buNone/>
            </a:pPr>
            <a:r>
              <a:rPr lang="en" sz="1800">
                <a:solidFill>
                  <a:schemeClr val="lt1"/>
                </a:solidFill>
                <a:latin typeface="Avenir"/>
                <a:ea typeface="Avenir"/>
                <a:cs typeface="Avenir"/>
                <a:sym typeface="Avenir"/>
              </a:rPr>
              <a:t>Super Sweet Potato Wedges</a:t>
            </a:r>
            <a:endParaRPr sz="1800">
              <a:solidFill>
                <a:schemeClr val="lt1"/>
              </a:solidFill>
              <a:latin typeface="Avenir"/>
              <a:ea typeface="Avenir"/>
              <a:cs typeface="Avenir"/>
              <a:sym typeface="Avenir"/>
            </a:endParaRPr>
          </a:p>
          <a:p>
            <a:pPr indent="0" lvl="0" marL="0" rtl="0" algn="ctr">
              <a:spcBef>
                <a:spcPts val="1200"/>
              </a:spcBef>
              <a:spcAft>
                <a:spcPts val="1200"/>
              </a:spcAft>
              <a:buNone/>
            </a:pPr>
            <a:r>
              <a:rPr lang="en" sz="1800">
                <a:solidFill>
                  <a:schemeClr val="lt1"/>
                </a:solidFill>
                <a:latin typeface="Avenir"/>
                <a:ea typeface="Avenir"/>
                <a:cs typeface="Avenir"/>
                <a:sym typeface="Avenir"/>
              </a:rPr>
              <a:t>Spuds Krazy Kale</a:t>
            </a:r>
            <a:endParaRPr sz="1800">
              <a:solidFill>
                <a:schemeClr val="lt1"/>
              </a:solidFill>
              <a:latin typeface="Avenir"/>
              <a:ea typeface="Avenir"/>
              <a:cs typeface="Avenir"/>
              <a:sym typeface="Avenir"/>
            </a:endParaRPr>
          </a:p>
        </p:txBody>
      </p:sp>
      <p:sp>
        <p:nvSpPr>
          <p:cNvPr id="831" name="Google Shape;831;p116"/>
          <p:cNvSpPr txBox="1"/>
          <p:nvPr>
            <p:ph idx="4294967295" type="body"/>
          </p:nvPr>
        </p:nvSpPr>
        <p:spPr>
          <a:xfrm>
            <a:off x="4572000" y="1152475"/>
            <a:ext cx="3999900" cy="366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0B0F0"/>
                </a:solidFill>
                <a:latin typeface="Avenir"/>
                <a:ea typeface="Avenir"/>
                <a:cs typeface="Avenir"/>
                <a:sym typeface="Avenir"/>
              </a:rPr>
              <a:t>Middle/High Schools</a:t>
            </a:r>
            <a:endParaRPr b="1" sz="19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Immune Boosting Cabbage Shreds</a:t>
            </a:r>
            <a:endParaRPr sz="18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Protein Packed Chickpeas</a:t>
            </a:r>
            <a:endParaRPr sz="18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Vitamin Rich Baked Sweet Potato</a:t>
            </a:r>
            <a:endParaRPr sz="18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Fresh Cucumber Chips</a:t>
            </a:r>
            <a:endParaRPr sz="18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Powerhouse Kale</a:t>
            </a:r>
            <a:endParaRPr sz="1800">
              <a:solidFill>
                <a:srgbClr val="00B0F0"/>
              </a:solidFill>
              <a:latin typeface="Avenir"/>
              <a:ea typeface="Avenir"/>
              <a:cs typeface="Avenir"/>
              <a:sym typeface="Avenir"/>
            </a:endParaRPr>
          </a:p>
          <a:p>
            <a:pPr indent="0" lvl="0" marL="0" rtl="0" algn="ctr">
              <a:spcBef>
                <a:spcPts val="1200"/>
              </a:spcBef>
              <a:spcAft>
                <a:spcPts val="0"/>
              </a:spcAft>
              <a:buNone/>
            </a:pPr>
            <a:r>
              <a:rPr lang="en" sz="1800">
                <a:solidFill>
                  <a:srgbClr val="00B0F0"/>
                </a:solidFill>
                <a:latin typeface="Avenir"/>
                <a:ea typeface="Avenir"/>
                <a:cs typeface="Avenir"/>
                <a:sym typeface="Avenir"/>
              </a:rPr>
              <a:t>Sweet and Savory Glazed Carrots</a:t>
            </a:r>
            <a:endParaRPr sz="1800">
              <a:solidFill>
                <a:srgbClr val="00B0F0"/>
              </a:solidFill>
              <a:latin typeface="Avenir"/>
              <a:ea typeface="Avenir"/>
              <a:cs typeface="Avenir"/>
              <a:sym typeface="Avenir"/>
            </a:endParaRPr>
          </a:p>
          <a:p>
            <a:pPr indent="0" lvl="0" marL="0" rtl="0" algn="ctr">
              <a:spcBef>
                <a:spcPts val="1200"/>
              </a:spcBef>
              <a:spcAft>
                <a:spcPts val="1200"/>
              </a:spcAft>
              <a:buNone/>
            </a:pPr>
            <a:r>
              <a:rPr lang="en" sz="1800">
                <a:solidFill>
                  <a:srgbClr val="00B0F0"/>
                </a:solidFill>
                <a:latin typeface="Avenir"/>
                <a:ea typeface="Avenir"/>
                <a:cs typeface="Avenir"/>
                <a:sym typeface="Avenir"/>
              </a:rPr>
              <a:t>Crispy Romaine</a:t>
            </a:r>
            <a:endParaRPr sz="1800">
              <a:solidFill>
                <a:srgbClr val="00B0F0"/>
              </a:solidFill>
              <a:latin typeface="Avenir"/>
              <a:ea typeface="Avenir"/>
              <a:cs typeface="Avenir"/>
              <a:sym typeface="Avenir"/>
            </a:endParaRPr>
          </a:p>
        </p:txBody>
      </p:sp>
      <p:sp>
        <p:nvSpPr>
          <p:cNvPr id="832" name="Google Shape;832;p116"/>
          <p:cNvSpPr/>
          <p:nvPr/>
        </p:nvSpPr>
        <p:spPr>
          <a:xfrm>
            <a:off x="4667075" y="1058575"/>
            <a:ext cx="3999900" cy="3857700"/>
          </a:xfrm>
          <a:prstGeom prst="rect">
            <a:avLst/>
          </a:prstGeom>
          <a:noFill/>
          <a:ln cap="flat" cmpd="sng" w="2857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6" name="Shape 836"/>
        <p:cNvGrpSpPr/>
        <p:nvPr/>
      </p:nvGrpSpPr>
      <p:grpSpPr>
        <a:xfrm>
          <a:off x="0" y="0"/>
          <a:ext cx="0" cy="0"/>
          <a:chOff x="0" y="0"/>
          <a:chExt cx="0" cy="0"/>
        </a:xfrm>
      </p:grpSpPr>
      <p:sp>
        <p:nvSpPr>
          <p:cNvPr id="837" name="Google Shape;837;p117"/>
          <p:cNvSpPr/>
          <p:nvPr/>
        </p:nvSpPr>
        <p:spPr>
          <a:xfrm>
            <a:off x="4674625" y="1310125"/>
            <a:ext cx="3374100" cy="3355500"/>
          </a:xfrm>
          <a:prstGeom prst="rect">
            <a:avLst/>
          </a:prstGeom>
          <a:solidFill>
            <a:srgbClr val="00B0F0"/>
          </a:solidFill>
          <a:ln cap="flat" cmpd="sng" w="952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117"/>
          <p:cNvSpPr txBox="1"/>
          <p:nvPr>
            <p:ph idx="4294967295" type="title"/>
          </p:nvPr>
        </p:nvSpPr>
        <p:spPr>
          <a:xfrm>
            <a:off x="1817250" y="495350"/>
            <a:ext cx="5404200" cy="63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200">
                <a:solidFill>
                  <a:srgbClr val="00B0F0"/>
                </a:solidFill>
                <a:latin typeface="Avenir"/>
                <a:ea typeface="Avenir"/>
                <a:cs typeface="Avenir"/>
                <a:sym typeface="Avenir"/>
              </a:rPr>
              <a:t>5. Use Suggestive Selling</a:t>
            </a:r>
            <a:endParaRPr b="1" sz="3200">
              <a:solidFill>
                <a:srgbClr val="00B0F0"/>
              </a:solidFill>
              <a:latin typeface="Avenir"/>
              <a:ea typeface="Avenir"/>
              <a:cs typeface="Avenir"/>
              <a:sym typeface="Avenir"/>
            </a:endParaRPr>
          </a:p>
        </p:txBody>
      </p:sp>
      <p:pic>
        <p:nvPicPr>
          <p:cNvPr descr="Meal of the Day fillable template." id="839" name="Google Shape;839;p117"/>
          <p:cNvPicPr preferRelativeResize="0"/>
          <p:nvPr/>
        </p:nvPicPr>
        <p:blipFill rotWithShape="1">
          <a:blip r:embed="rId3">
            <a:alphaModFix/>
          </a:blip>
          <a:srcRect b="7197" l="3818" r="59819" t="15902"/>
          <a:stretch/>
        </p:blipFill>
        <p:spPr>
          <a:xfrm>
            <a:off x="961149" y="1270675"/>
            <a:ext cx="2558375" cy="3355425"/>
          </a:xfrm>
          <a:prstGeom prst="rect">
            <a:avLst/>
          </a:prstGeom>
          <a:noFill/>
          <a:ln>
            <a:noFill/>
          </a:ln>
        </p:spPr>
      </p:pic>
      <p:sp>
        <p:nvSpPr>
          <p:cNvPr id="840" name="Google Shape;840;p117"/>
          <p:cNvSpPr txBox="1"/>
          <p:nvPr/>
        </p:nvSpPr>
        <p:spPr>
          <a:xfrm>
            <a:off x="4277575" y="1433075"/>
            <a:ext cx="39054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Highlight the meal or items of the day on a menu board</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Provide positive prompts such as:</a:t>
            </a:r>
            <a:endParaRPr b="1" sz="1800">
              <a:solidFill>
                <a:schemeClr val="lt1"/>
              </a:solidFill>
              <a:latin typeface="Avenir"/>
              <a:ea typeface="Avenir"/>
              <a:cs typeface="Avenir"/>
              <a:sym typeface="Avenir"/>
            </a:endParaRPr>
          </a:p>
          <a:p>
            <a:pPr indent="-342900" lvl="1" marL="9144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“Take an apple for later!”</a:t>
            </a:r>
            <a:endParaRPr b="1" sz="1800">
              <a:solidFill>
                <a:schemeClr val="lt1"/>
              </a:solidFill>
              <a:latin typeface="Avenir"/>
              <a:ea typeface="Avenir"/>
              <a:cs typeface="Avenir"/>
              <a:sym typeface="Avenir"/>
            </a:endParaRPr>
          </a:p>
          <a:p>
            <a:pPr indent="-342900" lvl="1" marL="9144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“Free milk with lunch today!”</a:t>
            </a:r>
            <a:endParaRPr b="1" sz="1800">
              <a:solidFill>
                <a:schemeClr val="lt1"/>
              </a:solidFill>
              <a:latin typeface="Avenir"/>
              <a:ea typeface="Avenir"/>
              <a:cs typeface="Avenir"/>
              <a:sym typeface="Avenir"/>
            </a:endParaRPr>
          </a:p>
          <a:p>
            <a:pPr indent="-342900" lvl="1" marL="9144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“Would you like some salad with that pizza?”</a:t>
            </a:r>
            <a:endParaRPr b="1" sz="1800">
              <a:solidFill>
                <a:schemeClr val="lt1"/>
              </a:solidFill>
              <a:latin typeface="Avenir"/>
              <a:ea typeface="Avenir"/>
              <a:cs typeface="Avenir"/>
              <a:sym typeface="Avenir"/>
            </a:endParaRPr>
          </a:p>
          <a:p>
            <a:pPr indent="-342900" lvl="1" marL="9144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“Fruit comes with your meal!”</a:t>
            </a:r>
            <a:endParaRPr b="1" sz="1800">
              <a:solidFill>
                <a:schemeClr val="lt1"/>
              </a:solidFill>
              <a:latin typeface="Avenir"/>
              <a:ea typeface="Avenir"/>
              <a:cs typeface="Avenir"/>
              <a:sym typeface="Avenir"/>
            </a:endParaRPr>
          </a:p>
        </p:txBody>
      </p:sp>
      <p:grpSp>
        <p:nvGrpSpPr>
          <p:cNvPr id="841" name="Google Shape;841;p117"/>
          <p:cNvGrpSpPr/>
          <p:nvPr/>
        </p:nvGrpSpPr>
        <p:grpSpPr>
          <a:xfrm rot="10800000">
            <a:off x="180251" y="4182015"/>
            <a:ext cx="1557300" cy="854978"/>
            <a:chOff x="6939425" y="3839800"/>
            <a:chExt cx="2076400" cy="1220700"/>
          </a:xfrm>
        </p:grpSpPr>
        <p:sp>
          <p:nvSpPr>
            <p:cNvPr id="842" name="Google Shape;842;p117"/>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3" name="Google Shape;843;p117"/>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117"/>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8" name="Shape 848"/>
        <p:cNvGrpSpPr/>
        <p:nvPr/>
      </p:nvGrpSpPr>
      <p:grpSpPr>
        <a:xfrm>
          <a:off x="0" y="0"/>
          <a:ext cx="0" cy="0"/>
          <a:chOff x="0" y="0"/>
          <a:chExt cx="0" cy="0"/>
        </a:xfrm>
      </p:grpSpPr>
      <p:sp>
        <p:nvSpPr>
          <p:cNvPr id="849" name="Google Shape;849;p118"/>
          <p:cNvSpPr/>
          <p:nvPr/>
        </p:nvSpPr>
        <p:spPr>
          <a:xfrm>
            <a:off x="911325" y="1451050"/>
            <a:ext cx="4022700" cy="2794500"/>
          </a:xfrm>
          <a:prstGeom prst="rect">
            <a:avLst/>
          </a:prstGeom>
          <a:noFill/>
          <a:ln cap="flat" cmpd="sng" w="2857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0" name="Google Shape;850;p118"/>
          <p:cNvSpPr txBox="1"/>
          <p:nvPr>
            <p:ph type="title"/>
          </p:nvPr>
        </p:nvSpPr>
        <p:spPr>
          <a:xfrm>
            <a:off x="439475" y="445025"/>
            <a:ext cx="839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200">
                <a:solidFill>
                  <a:srgbClr val="00B0F0"/>
                </a:solidFill>
                <a:latin typeface="Avenir"/>
                <a:ea typeface="Avenir"/>
                <a:cs typeface="Avenir"/>
                <a:sym typeface="Avenir"/>
              </a:rPr>
              <a:t>6. </a:t>
            </a:r>
            <a:r>
              <a:rPr b="1" lang="en" sz="3200">
                <a:solidFill>
                  <a:srgbClr val="00B0F0"/>
                </a:solidFill>
                <a:latin typeface="Avenir"/>
                <a:ea typeface="Avenir"/>
                <a:cs typeface="Avenir"/>
                <a:sym typeface="Avenir"/>
              </a:rPr>
              <a:t>Set Smart Pricing Strategies</a:t>
            </a:r>
            <a:endParaRPr b="1" sz="3200">
              <a:solidFill>
                <a:srgbClr val="00B0F0"/>
              </a:solidFill>
              <a:latin typeface="Avenir"/>
              <a:ea typeface="Avenir"/>
              <a:cs typeface="Avenir"/>
              <a:sym typeface="Avenir"/>
            </a:endParaRPr>
          </a:p>
        </p:txBody>
      </p:sp>
      <p:sp>
        <p:nvSpPr>
          <p:cNvPr id="851" name="Google Shape;851;p118"/>
          <p:cNvSpPr txBox="1"/>
          <p:nvPr>
            <p:ph idx="4294967295" type="body"/>
          </p:nvPr>
        </p:nvSpPr>
        <p:spPr>
          <a:xfrm>
            <a:off x="805150" y="1451050"/>
            <a:ext cx="4081800" cy="27252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Bundling, especially reimbursable meals</a:t>
            </a:r>
            <a:endParaRPr b="1" sz="1800">
              <a:solidFill>
                <a:schemeClr val="dk1"/>
              </a:solidFill>
              <a:latin typeface="Avenir"/>
              <a:ea typeface="Avenir"/>
              <a:cs typeface="Avenir"/>
              <a:sym typeface="Avenir"/>
            </a:endParaRPr>
          </a:p>
          <a:p>
            <a:pPr indent="-342900" lvl="1" marL="9144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Ex. two-for-one on fresh produce</a:t>
            </a:r>
            <a:endParaRPr b="1" sz="1800">
              <a:solidFill>
                <a:schemeClr val="dk1"/>
              </a:solidFill>
              <a:latin typeface="Avenir"/>
              <a:ea typeface="Avenir"/>
              <a:cs typeface="Avenir"/>
              <a:sym typeface="Avenir"/>
            </a:endParaRPr>
          </a:p>
          <a:p>
            <a:pPr indent="-342900" lvl="1" marL="9144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Two-for-one on special marked items</a:t>
            </a:r>
            <a:endParaRPr b="1"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Grab and go meals</a:t>
            </a:r>
            <a:endParaRPr b="1"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Allow pre-ordering online</a:t>
            </a:r>
            <a:endParaRPr b="1" sz="1800">
              <a:solidFill>
                <a:schemeClr val="dk1"/>
              </a:solidFill>
              <a:latin typeface="Avenir"/>
              <a:ea typeface="Avenir"/>
              <a:cs typeface="Avenir"/>
              <a:sym typeface="Avenir"/>
            </a:endParaRPr>
          </a:p>
        </p:txBody>
      </p:sp>
      <p:sp>
        <p:nvSpPr>
          <p:cNvPr id="852" name="Google Shape;852;p118"/>
          <p:cNvSpPr/>
          <p:nvPr/>
        </p:nvSpPr>
        <p:spPr>
          <a:xfrm>
            <a:off x="5404475" y="1504775"/>
            <a:ext cx="2739900" cy="2739900"/>
          </a:xfrm>
          <a:prstGeom prst="ellipse">
            <a:avLst/>
          </a:prstGeom>
          <a:noFill/>
          <a:ln cap="flat" cmpd="sng" w="19050">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853" name="Google Shape;853;p118" title="Power of the meal deal.png"/>
          <p:cNvPicPr preferRelativeResize="0"/>
          <p:nvPr>
            <p:ph idx="2" type="pic"/>
          </p:nvPr>
        </p:nvPicPr>
        <p:blipFill rotWithShape="1">
          <a:blip r:embed="rId3">
            <a:alphaModFix/>
          </a:blip>
          <a:srcRect b="13396" l="0" r="0" t="13396"/>
          <a:stretch/>
        </p:blipFill>
        <p:spPr>
          <a:xfrm>
            <a:off x="5473225" y="1451900"/>
            <a:ext cx="2739900" cy="27399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7" name="Shape 857"/>
        <p:cNvGrpSpPr/>
        <p:nvPr/>
      </p:nvGrpSpPr>
      <p:grpSpPr>
        <a:xfrm>
          <a:off x="0" y="0"/>
          <a:ext cx="0" cy="0"/>
          <a:chOff x="0" y="0"/>
          <a:chExt cx="0" cy="0"/>
        </a:xfrm>
      </p:grpSpPr>
      <p:sp>
        <p:nvSpPr>
          <p:cNvPr id="858" name="Google Shape;858;p119"/>
          <p:cNvSpPr txBox="1"/>
          <p:nvPr>
            <p:ph idx="4294967295" type="title"/>
          </p:nvPr>
        </p:nvSpPr>
        <p:spPr>
          <a:xfrm>
            <a:off x="109150" y="445025"/>
            <a:ext cx="8788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500">
                <a:solidFill>
                  <a:srgbClr val="00B0F0"/>
                </a:solidFill>
                <a:latin typeface="Avenir"/>
                <a:ea typeface="Avenir"/>
                <a:cs typeface="Avenir"/>
                <a:sym typeface="Avenir"/>
              </a:rPr>
              <a:t>Key Smarter Lunchrooms Lessons</a:t>
            </a:r>
            <a:endParaRPr b="1" sz="3500">
              <a:solidFill>
                <a:srgbClr val="00B0F0"/>
              </a:solidFill>
              <a:latin typeface="Avenir"/>
              <a:ea typeface="Avenir"/>
              <a:cs typeface="Avenir"/>
              <a:sym typeface="Avenir"/>
            </a:endParaRPr>
          </a:p>
        </p:txBody>
      </p:sp>
      <p:sp>
        <p:nvSpPr>
          <p:cNvPr id="859" name="Google Shape;859;p119"/>
          <p:cNvSpPr txBox="1"/>
          <p:nvPr>
            <p:ph idx="4294967295" type="subTitle"/>
          </p:nvPr>
        </p:nvSpPr>
        <p:spPr>
          <a:xfrm>
            <a:off x="1109975" y="1212275"/>
            <a:ext cx="5497500" cy="3747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Behavioral economics is the study of how the physical and social environment influences choice;</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Most decisions about food are automatic or unthinking;</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We often do not realize we are </a:t>
            </a:r>
            <a:r>
              <a:rPr lang="en" sz="1800">
                <a:solidFill>
                  <a:schemeClr val="dk1"/>
                </a:solidFill>
                <a:latin typeface="Avenir"/>
                <a:ea typeface="Avenir"/>
                <a:cs typeface="Avenir"/>
                <a:sym typeface="Avenir"/>
              </a:rPr>
              <a:t>being influenced</a:t>
            </a:r>
            <a:r>
              <a:rPr lang="en">
                <a:solidFill>
                  <a:schemeClr val="dk1"/>
                </a:solidFill>
                <a:latin typeface="Avenir"/>
                <a:ea typeface="Avenir"/>
                <a:cs typeface="Avenir"/>
                <a:sym typeface="Avenir"/>
              </a:rPr>
              <a:t>;</a:t>
            </a:r>
            <a:r>
              <a:rPr lang="en" sz="1800">
                <a:solidFill>
                  <a:schemeClr val="dk1"/>
                </a:solidFill>
                <a:latin typeface="Avenir"/>
                <a:ea typeface="Avenir"/>
                <a:cs typeface="Avenir"/>
                <a:sym typeface="Avenir"/>
              </a:rPr>
              <a:t>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We</a:t>
            </a:r>
            <a:r>
              <a:rPr lang="en" sz="1800">
                <a:solidFill>
                  <a:schemeClr val="dk1"/>
                </a:solidFill>
                <a:latin typeface="Avenir"/>
                <a:ea typeface="Avenir"/>
                <a:cs typeface="Avenir"/>
                <a:sym typeface="Avenir"/>
              </a:rPr>
              <a:t> can plan our eating spaces to ‘nudge’ us to make healthier choices;</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Designing a choice to favor one option or another is choice architecture. </a:t>
            </a:r>
            <a:endParaRPr sz="1800">
              <a:solidFill>
                <a:schemeClr val="dk1"/>
              </a:solidFill>
              <a:latin typeface="Avenir"/>
              <a:ea typeface="Avenir"/>
              <a:cs typeface="Avenir"/>
              <a:sym typeface="Avenir"/>
            </a:endParaRPr>
          </a:p>
        </p:txBody>
      </p:sp>
      <p:grpSp>
        <p:nvGrpSpPr>
          <p:cNvPr id="860" name="Google Shape;860;p119"/>
          <p:cNvGrpSpPr/>
          <p:nvPr/>
        </p:nvGrpSpPr>
        <p:grpSpPr>
          <a:xfrm rot="296337">
            <a:off x="6934612" y="1290206"/>
            <a:ext cx="1970549" cy="3722332"/>
            <a:chOff x="7978435" y="363096"/>
            <a:chExt cx="3761701" cy="5940311"/>
          </a:xfrm>
        </p:grpSpPr>
        <p:sp>
          <p:nvSpPr>
            <p:cNvPr id="861" name="Google Shape;861;p119"/>
            <p:cNvSpPr/>
            <p:nvPr/>
          </p:nvSpPr>
          <p:spPr>
            <a:xfrm>
              <a:off x="8227737" y="363096"/>
              <a:ext cx="3512400" cy="2554500"/>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800">
                  <a:solidFill>
                    <a:schemeClr val="lt1"/>
                  </a:solidFill>
                  <a:latin typeface="Quattrocento Sans"/>
                  <a:ea typeface="Quattrocento Sans"/>
                  <a:cs typeface="Quattrocento Sans"/>
                  <a:sym typeface="Quattrocento Sans"/>
                </a:rPr>
                <a:t>Don’t forget to apply your Trauma Informed lens!</a:t>
              </a:r>
              <a:endParaRPr b="1" i="0" sz="1800" u="none" cap="none" strike="noStrike">
                <a:solidFill>
                  <a:schemeClr val="lt1"/>
                </a:solidFill>
                <a:latin typeface="Quattrocento Sans"/>
                <a:ea typeface="Quattrocento Sans"/>
                <a:cs typeface="Quattrocento Sans"/>
                <a:sym typeface="Quattrocento Sans"/>
              </a:endParaRPr>
            </a:p>
          </p:txBody>
        </p:sp>
        <p:pic>
          <p:nvPicPr>
            <p:cNvPr id="862" name="Google Shape;862;p119"/>
            <p:cNvPicPr preferRelativeResize="0"/>
            <p:nvPr/>
          </p:nvPicPr>
          <p:blipFill rotWithShape="1">
            <a:blip r:embed="rId3">
              <a:alphaModFix/>
            </a:blip>
            <a:srcRect b="0" l="0" r="0" t="0"/>
            <a:stretch/>
          </p:blipFill>
          <p:spPr>
            <a:xfrm rot="-199600">
              <a:off x="8061110" y="3298354"/>
              <a:ext cx="2722612" cy="2928525"/>
            </a:xfrm>
            <a:prstGeom prst="rect">
              <a:avLst/>
            </a:prstGeom>
            <a:noFill/>
            <a:ln>
              <a:noFill/>
            </a:ln>
          </p:spPr>
        </p:pic>
      </p:grpSp>
      <p:sp>
        <p:nvSpPr>
          <p:cNvPr id="863" name="Google Shape;863;p119"/>
          <p:cNvSpPr/>
          <p:nvPr/>
        </p:nvSpPr>
        <p:spPr>
          <a:xfrm>
            <a:off x="1216125" y="1212275"/>
            <a:ext cx="5391300" cy="3747900"/>
          </a:xfrm>
          <a:prstGeom prst="rect">
            <a:avLst/>
          </a:prstGeom>
          <a:noFill/>
          <a:ln cap="flat" cmpd="sng" w="2857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00"/>
        </a:solidFill>
      </p:bgPr>
    </p:bg>
    <p:spTree>
      <p:nvGrpSpPr>
        <p:cNvPr id="867" name="Shape 867"/>
        <p:cNvGrpSpPr/>
        <p:nvPr/>
      </p:nvGrpSpPr>
      <p:grpSpPr>
        <a:xfrm>
          <a:off x="0" y="0"/>
          <a:ext cx="0" cy="0"/>
          <a:chOff x="0" y="0"/>
          <a:chExt cx="0" cy="0"/>
        </a:xfrm>
      </p:grpSpPr>
      <p:sp>
        <p:nvSpPr>
          <p:cNvPr id="868" name="Google Shape;868;p120"/>
          <p:cNvSpPr txBox="1"/>
          <p:nvPr>
            <p:ph idx="4294967295" type="title"/>
          </p:nvPr>
        </p:nvSpPr>
        <p:spPr>
          <a:xfrm>
            <a:off x="914850" y="2113800"/>
            <a:ext cx="7314300" cy="9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latin typeface="Avenir"/>
                <a:ea typeface="Avenir"/>
                <a:cs typeface="Avenir"/>
                <a:sym typeface="Avenir"/>
              </a:rPr>
              <a:t>When to use Smarter Lunchrooms</a:t>
            </a:r>
            <a:endParaRPr b="1" sz="350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4"/>
          <p:cNvSpPr txBox="1"/>
          <p:nvPr>
            <p:ph type="title"/>
          </p:nvPr>
        </p:nvSpPr>
        <p:spPr>
          <a:xfrm>
            <a:off x="628650" y="519838"/>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Quattrocento Sans"/>
              <a:buNone/>
            </a:pPr>
            <a:r>
              <a:rPr lang="en" sz="3500">
                <a:solidFill>
                  <a:schemeClr val="lt1"/>
                </a:solidFill>
                <a:latin typeface="Avenir"/>
                <a:ea typeface="Avenir"/>
                <a:cs typeface="Avenir"/>
                <a:sym typeface="Avenir"/>
              </a:rPr>
              <a:t>What is the Smarter Lunchrooms Movement?</a:t>
            </a:r>
            <a:endParaRPr sz="3500">
              <a:solidFill>
                <a:schemeClr val="lt1"/>
              </a:solidFill>
              <a:latin typeface="Avenir"/>
              <a:ea typeface="Avenir"/>
              <a:cs typeface="Avenir"/>
              <a:sym typeface="Avenir"/>
            </a:endParaRPr>
          </a:p>
        </p:txBody>
      </p:sp>
      <p:sp>
        <p:nvSpPr>
          <p:cNvPr id="627" name="Google Shape;627;p94"/>
          <p:cNvSpPr txBox="1"/>
          <p:nvPr>
            <p:ph idx="1" type="body"/>
          </p:nvPr>
        </p:nvSpPr>
        <p:spPr>
          <a:xfrm>
            <a:off x="4267476" y="1259786"/>
            <a:ext cx="4338300" cy="3697500"/>
          </a:xfrm>
          <a:prstGeom prst="rect">
            <a:avLst/>
          </a:prstGeom>
          <a:noFill/>
          <a:ln>
            <a:noFill/>
          </a:ln>
        </p:spPr>
        <p:txBody>
          <a:bodyPr anchorCtr="0" anchor="ctr" bIns="34275" lIns="68575" spcFirstLastPara="1" rIns="68575" wrap="square" tIns="34275">
            <a:normAutofit/>
          </a:bodyPr>
          <a:lstStyle/>
          <a:p>
            <a:pPr indent="0" lvl="0" marL="0" rtl="0" algn="l">
              <a:lnSpc>
                <a:spcPct val="118000"/>
              </a:lnSpc>
              <a:spcBef>
                <a:spcPts val="800"/>
              </a:spcBef>
              <a:spcAft>
                <a:spcPts val="0"/>
              </a:spcAft>
              <a:buClr>
                <a:schemeClr val="lt1"/>
              </a:buClr>
              <a:buSzPts val="2900"/>
              <a:buNone/>
            </a:pPr>
            <a:r>
              <a:rPr lang="en" sz="2000">
                <a:solidFill>
                  <a:schemeClr val="lt1"/>
                </a:solidFill>
                <a:latin typeface="Avenir"/>
                <a:ea typeface="Avenir"/>
                <a:cs typeface="Avenir"/>
                <a:sym typeface="Avenir"/>
              </a:rPr>
              <a:t>“A nationwide movement based on proven strategies for nudging students to select and eat the healthiest foods in the school lunchroom.”</a:t>
            </a:r>
            <a:endParaRPr sz="500">
              <a:latin typeface="Avenir"/>
              <a:ea typeface="Avenir"/>
              <a:cs typeface="Avenir"/>
              <a:sym typeface="Avenir"/>
            </a:endParaRPr>
          </a:p>
          <a:p>
            <a:pPr indent="0" lvl="0" marL="0" rtl="0" algn="l">
              <a:lnSpc>
                <a:spcPct val="118000"/>
              </a:lnSpc>
              <a:spcBef>
                <a:spcPts val="800"/>
              </a:spcBef>
              <a:spcAft>
                <a:spcPts val="0"/>
              </a:spcAft>
              <a:buClr>
                <a:schemeClr val="dk1"/>
              </a:buClr>
              <a:buSzPts val="1200"/>
              <a:buNone/>
            </a:pPr>
            <a:r>
              <a:t/>
            </a:r>
            <a:endParaRPr i="1" sz="1200">
              <a:solidFill>
                <a:schemeClr val="lt1"/>
              </a:solidFill>
            </a:endParaRPr>
          </a:p>
          <a:p>
            <a:pPr indent="0" lvl="0" marL="0" rtl="0" algn="l">
              <a:lnSpc>
                <a:spcPct val="118000"/>
              </a:lnSpc>
              <a:spcBef>
                <a:spcPts val="800"/>
              </a:spcBef>
              <a:spcAft>
                <a:spcPts val="1200"/>
              </a:spcAft>
              <a:buClr>
                <a:schemeClr val="lt1"/>
              </a:buClr>
              <a:buSzPts val="2100"/>
              <a:buNone/>
            </a:pPr>
            <a:r>
              <a:rPr i="1" lang="en">
                <a:solidFill>
                  <a:schemeClr val="lt1"/>
                </a:solidFill>
                <a:latin typeface="Avenir"/>
                <a:ea typeface="Avenir"/>
                <a:cs typeface="Avenir"/>
                <a:sym typeface="Avenir"/>
              </a:rPr>
              <a:t>– www.smarterlunchrooms.org</a:t>
            </a:r>
            <a:endParaRPr>
              <a:latin typeface="Avenir"/>
              <a:ea typeface="Avenir"/>
              <a:cs typeface="Avenir"/>
              <a:sym typeface="Avenir"/>
            </a:endParaRPr>
          </a:p>
        </p:txBody>
      </p:sp>
      <p:pic>
        <p:nvPicPr>
          <p:cNvPr id="628" name="Google Shape;628;p94" title="SLM national logo.png"/>
          <p:cNvPicPr preferRelativeResize="0"/>
          <p:nvPr/>
        </p:nvPicPr>
        <p:blipFill>
          <a:blip r:embed="rId3">
            <a:alphaModFix/>
          </a:blip>
          <a:stretch>
            <a:fillRect/>
          </a:stretch>
        </p:blipFill>
        <p:spPr>
          <a:xfrm>
            <a:off x="628650" y="1662600"/>
            <a:ext cx="3107251" cy="3056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00"/>
        </a:solidFill>
      </p:bgPr>
    </p:bg>
    <p:spTree>
      <p:nvGrpSpPr>
        <p:cNvPr id="872" name="Shape 872"/>
        <p:cNvGrpSpPr/>
        <p:nvPr/>
      </p:nvGrpSpPr>
      <p:grpSpPr>
        <a:xfrm>
          <a:off x="0" y="0"/>
          <a:ext cx="0" cy="0"/>
          <a:chOff x="0" y="0"/>
          <a:chExt cx="0" cy="0"/>
        </a:xfrm>
      </p:grpSpPr>
      <p:sp>
        <p:nvSpPr>
          <p:cNvPr id="873" name="Google Shape;873;p121"/>
          <p:cNvSpPr txBox="1"/>
          <p:nvPr>
            <p:ph type="title"/>
          </p:nvPr>
        </p:nvSpPr>
        <p:spPr>
          <a:xfrm>
            <a:off x="439475" y="199600"/>
            <a:ext cx="8257800" cy="106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500">
                <a:latin typeface="Avenir"/>
                <a:ea typeface="Avenir"/>
                <a:cs typeface="Avenir"/>
                <a:sym typeface="Avenir"/>
              </a:rPr>
              <a:t>When to Use Smarter </a:t>
            </a:r>
            <a:endParaRPr b="1" sz="3500">
              <a:latin typeface="Avenir"/>
              <a:ea typeface="Avenir"/>
              <a:cs typeface="Avenir"/>
              <a:sym typeface="Avenir"/>
            </a:endParaRPr>
          </a:p>
          <a:p>
            <a:pPr indent="0" lvl="0" marL="0" rtl="0" algn="ctr">
              <a:spcBef>
                <a:spcPts val="0"/>
              </a:spcBef>
              <a:spcAft>
                <a:spcPts val="0"/>
              </a:spcAft>
              <a:buNone/>
            </a:pPr>
            <a:r>
              <a:rPr b="1" lang="en" sz="3500">
                <a:latin typeface="Avenir"/>
                <a:ea typeface="Avenir"/>
                <a:cs typeface="Avenir"/>
                <a:sym typeface="Avenir"/>
              </a:rPr>
              <a:t>Lunchrooms</a:t>
            </a:r>
            <a:endParaRPr b="1" sz="3500">
              <a:latin typeface="Avenir"/>
              <a:ea typeface="Avenir"/>
              <a:cs typeface="Avenir"/>
              <a:sym typeface="Avenir"/>
            </a:endParaRPr>
          </a:p>
        </p:txBody>
      </p:sp>
      <p:sp>
        <p:nvSpPr>
          <p:cNvPr id="874" name="Google Shape;874;p121"/>
          <p:cNvSpPr txBox="1"/>
          <p:nvPr>
            <p:ph idx="4294967295" type="body"/>
          </p:nvPr>
        </p:nvSpPr>
        <p:spPr>
          <a:xfrm>
            <a:off x="923150" y="1335800"/>
            <a:ext cx="7859400" cy="3236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Are you offering nutrition education classes at </a:t>
            </a:r>
            <a:r>
              <a:rPr lang="en">
                <a:solidFill>
                  <a:schemeClr val="dk1"/>
                </a:solidFill>
                <a:latin typeface="Avenir"/>
                <a:ea typeface="Avenir"/>
                <a:cs typeface="Avenir"/>
                <a:sym typeface="Avenir"/>
              </a:rPr>
              <a:t>a</a:t>
            </a:r>
            <a:r>
              <a:rPr lang="en" sz="1800">
                <a:solidFill>
                  <a:schemeClr val="dk1"/>
                </a:solidFill>
                <a:latin typeface="Avenir"/>
                <a:ea typeface="Avenir"/>
                <a:cs typeface="Avenir"/>
                <a:sym typeface="Avenir"/>
              </a:rPr>
              <a:t> school?</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Are you supporting local wellness policy work</a:t>
            </a:r>
            <a:r>
              <a:rPr lang="en" sz="1800">
                <a:solidFill>
                  <a:schemeClr val="dk1"/>
                </a:solidFill>
                <a:latin typeface="Avenir"/>
                <a:ea typeface="Avenir"/>
                <a:cs typeface="Avenir"/>
                <a:sym typeface="Avenir"/>
              </a:rPr>
              <a:t> </a:t>
            </a:r>
            <a:r>
              <a:rPr lang="en">
                <a:solidFill>
                  <a:schemeClr val="dk1"/>
                </a:solidFill>
                <a:latin typeface="Avenir"/>
                <a:ea typeface="Avenir"/>
                <a:cs typeface="Avenir"/>
                <a:sym typeface="Avenir"/>
              </a:rPr>
              <a:t>for a</a:t>
            </a:r>
            <a:r>
              <a:rPr lang="en" sz="1800">
                <a:solidFill>
                  <a:schemeClr val="dk1"/>
                </a:solidFill>
                <a:latin typeface="Avenir"/>
                <a:ea typeface="Avenir"/>
                <a:cs typeface="Avenir"/>
                <a:sym typeface="Avenir"/>
              </a:rPr>
              <a:t> district?</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Are you supporting garden work at a</a:t>
            </a:r>
            <a:r>
              <a:rPr lang="en">
                <a:solidFill>
                  <a:schemeClr val="dk1"/>
                </a:solidFill>
                <a:latin typeface="Avenir"/>
                <a:ea typeface="Avenir"/>
                <a:cs typeface="Avenir"/>
                <a:sym typeface="Avenir"/>
              </a:rPr>
              <a:t> </a:t>
            </a:r>
            <a:r>
              <a:rPr lang="en" sz="1800">
                <a:solidFill>
                  <a:schemeClr val="dk1"/>
                </a:solidFill>
                <a:latin typeface="Avenir"/>
                <a:ea typeface="Avenir"/>
                <a:cs typeface="Avenir"/>
                <a:sym typeface="Avenir"/>
              </a:rPr>
              <a:t>school?</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Has the staff, cafeteria manager, or administrators mentioned a desire to improve student nutrition, improve the ambience in the lunchroom, or boost the number of reimbursable meals sold?</a:t>
            </a:r>
            <a:endParaRPr sz="1800">
              <a:solidFill>
                <a:schemeClr val="dk1"/>
              </a:solidFill>
              <a:latin typeface="Avenir"/>
              <a:ea typeface="Avenir"/>
              <a:cs typeface="Avenir"/>
              <a:sym typeface="Avenir"/>
            </a:endParaRPr>
          </a:p>
          <a:p>
            <a:pPr indent="0" lvl="0" marL="457200" rtl="0" algn="l">
              <a:spcBef>
                <a:spcPts val="1200"/>
              </a:spcBef>
              <a:spcAft>
                <a:spcPts val="1200"/>
              </a:spcAft>
              <a:buNone/>
            </a:pPr>
            <a:r>
              <a:rPr b="1" lang="en" sz="1800">
                <a:solidFill>
                  <a:schemeClr val="dk1"/>
                </a:solidFill>
                <a:latin typeface="Avenir"/>
                <a:ea typeface="Avenir"/>
                <a:cs typeface="Avenir"/>
                <a:sym typeface="Avenir"/>
              </a:rPr>
              <a:t>If yes, it may be time to use Smarter Lunchrooms!</a:t>
            </a:r>
            <a:endParaRPr b="1" sz="2200">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00"/>
        </a:solidFill>
      </p:bgPr>
    </p:bg>
    <p:spTree>
      <p:nvGrpSpPr>
        <p:cNvPr id="878" name="Shape 878"/>
        <p:cNvGrpSpPr/>
        <p:nvPr/>
      </p:nvGrpSpPr>
      <p:grpSpPr>
        <a:xfrm>
          <a:off x="0" y="0"/>
          <a:ext cx="0" cy="0"/>
          <a:chOff x="0" y="0"/>
          <a:chExt cx="0" cy="0"/>
        </a:xfrm>
      </p:grpSpPr>
      <p:sp>
        <p:nvSpPr>
          <p:cNvPr id="879" name="Google Shape;879;p122"/>
          <p:cNvSpPr txBox="1"/>
          <p:nvPr>
            <p:ph idx="4294967295" type="title"/>
          </p:nvPr>
        </p:nvSpPr>
        <p:spPr>
          <a:xfrm>
            <a:off x="1369875" y="280275"/>
            <a:ext cx="7892100" cy="91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500">
                <a:latin typeface="Avenir"/>
                <a:ea typeface="Avenir"/>
                <a:cs typeface="Avenir"/>
                <a:sym typeface="Avenir"/>
              </a:rPr>
              <a:t>Selling Points of Smarter Lunchrooms</a:t>
            </a:r>
            <a:endParaRPr b="1" sz="3500">
              <a:latin typeface="Avenir"/>
              <a:ea typeface="Avenir"/>
              <a:cs typeface="Avenir"/>
              <a:sym typeface="Avenir"/>
            </a:endParaRPr>
          </a:p>
        </p:txBody>
      </p:sp>
      <p:sp>
        <p:nvSpPr>
          <p:cNvPr id="880" name="Google Shape;880;p122"/>
          <p:cNvSpPr txBox="1"/>
          <p:nvPr>
            <p:ph idx="3" type="body"/>
          </p:nvPr>
        </p:nvSpPr>
        <p:spPr>
          <a:xfrm>
            <a:off x="2315325" y="1260475"/>
            <a:ext cx="6464700" cy="378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SLM is an evidence based intervention that can be used in schools</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This is a tool meant to improve the lunchroom, via use of a scorecard.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You can provide SLM support to a district by supporting a district-wide training.</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This is a tool that be used multiple times to improve the lunchroom.</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The SLM can fall into all three categories of PSE change when integrated in the the school’s local wellness policy. </a:t>
            </a:r>
            <a:endParaRPr sz="1800">
              <a:solidFill>
                <a:schemeClr val="dk1"/>
              </a:solidFill>
              <a:latin typeface="Avenir"/>
              <a:ea typeface="Avenir"/>
              <a:cs typeface="Avenir"/>
              <a:sym typeface="Avenir"/>
            </a:endParaRPr>
          </a:p>
        </p:txBody>
      </p:sp>
      <p:pic>
        <p:nvPicPr>
          <p:cNvPr id="881" name="Google Shape;881;p122" title="2019 0917 AZDHS LWS Elementary - 1638.jpg"/>
          <p:cNvPicPr preferRelativeResize="0"/>
          <p:nvPr>
            <p:ph idx="2" type="pic"/>
          </p:nvPr>
        </p:nvPicPr>
        <p:blipFill rotWithShape="1">
          <a:blip r:embed="rId3">
            <a:alphaModFix/>
          </a:blip>
          <a:srcRect b="0" l="0" r="45858" t="0"/>
          <a:stretch/>
        </p:blipFill>
        <p:spPr>
          <a:xfrm>
            <a:off x="-2167575" y="0"/>
            <a:ext cx="4178100" cy="5143500"/>
          </a:xfrm>
          <a:prstGeom prst="flowChartDelay">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5" name="Shape 885"/>
        <p:cNvGrpSpPr/>
        <p:nvPr/>
      </p:nvGrpSpPr>
      <p:grpSpPr>
        <a:xfrm>
          <a:off x="0" y="0"/>
          <a:ext cx="0" cy="0"/>
          <a:chOff x="0" y="0"/>
          <a:chExt cx="0" cy="0"/>
        </a:xfrm>
      </p:grpSpPr>
      <p:sp>
        <p:nvSpPr>
          <p:cNvPr id="886" name="Google Shape;886;p123"/>
          <p:cNvSpPr/>
          <p:nvPr/>
        </p:nvSpPr>
        <p:spPr>
          <a:xfrm>
            <a:off x="3907800" y="1409600"/>
            <a:ext cx="4671600" cy="3019800"/>
          </a:xfrm>
          <a:prstGeom prst="rect">
            <a:avLst/>
          </a:prstGeom>
          <a:solidFill>
            <a:srgbClr val="FFE300"/>
          </a:solidFill>
          <a:ln cap="flat" cmpd="sng" w="9525">
            <a:solidFill>
              <a:srgbClr val="FFE3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7" name="Google Shape;887;p123"/>
          <p:cNvSpPr/>
          <p:nvPr/>
        </p:nvSpPr>
        <p:spPr>
          <a:xfrm>
            <a:off x="144550" y="1292175"/>
            <a:ext cx="3244200" cy="3358200"/>
          </a:xfrm>
          <a:prstGeom prst="ellipse">
            <a:avLst/>
          </a:prstGeom>
          <a:noFill/>
          <a:ln cap="flat" cmpd="sng" w="38100">
            <a:solidFill>
              <a:srgbClr val="FFE3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8" name="Google Shape;888;p123"/>
          <p:cNvSpPr txBox="1"/>
          <p:nvPr>
            <p:ph type="title"/>
          </p:nvPr>
        </p:nvSpPr>
        <p:spPr>
          <a:xfrm>
            <a:off x="1388946" y="372740"/>
            <a:ext cx="6236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latin typeface="Avenir"/>
                <a:ea typeface="Avenir"/>
                <a:cs typeface="Avenir"/>
                <a:sym typeface="Avenir"/>
              </a:rPr>
              <a:t>Tips for Using SLM</a:t>
            </a:r>
            <a:endParaRPr b="1" sz="3500">
              <a:latin typeface="Avenir"/>
              <a:ea typeface="Avenir"/>
              <a:cs typeface="Avenir"/>
              <a:sym typeface="Avenir"/>
            </a:endParaRPr>
          </a:p>
        </p:txBody>
      </p:sp>
      <p:sp>
        <p:nvSpPr>
          <p:cNvPr id="889" name="Google Shape;889;p123"/>
          <p:cNvSpPr txBox="1"/>
          <p:nvPr>
            <p:ph idx="1" type="body"/>
          </p:nvPr>
        </p:nvSpPr>
        <p:spPr>
          <a:xfrm>
            <a:off x="3895975" y="1479025"/>
            <a:ext cx="4758300" cy="295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Engage </a:t>
            </a:r>
            <a:r>
              <a:rPr lang="en" sz="1800">
                <a:solidFill>
                  <a:schemeClr val="dk1"/>
                </a:solidFill>
                <a:latin typeface="Avenir"/>
                <a:ea typeface="Avenir"/>
                <a:cs typeface="Avenir"/>
                <a:sym typeface="Avenir"/>
              </a:rPr>
              <a:t>the appropriate stakeholders </a:t>
            </a:r>
            <a:r>
              <a:rPr lang="en" sz="1800">
                <a:solidFill>
                  <a:schemeClr val="dk1"/>
                </a:solidFill>
                <a:latin typeface="Avenir"/>
                <a:ea typeface="Avenir"/>
                <a:cs typeface="Avenir"/>
                <a:sym typeface="Avenir"/>
              </a:rPr>
              <a:t>including staff, students, </a:t>
            </a:r>
            <a:r>
              <a:rPr lang="en" sz="1800">
                <a:solidFill>
                  <a:schemeClr val="dk1"/>
                </a:solidFill>
                <a:latin typeface="Avenir"/>
                <a:ea typeface="Avenir"/>
                <a:cs typeface="Avenir"/>
                <a:sym typeface="Avenir"/>
              </a:rPr>
              <a:t>parents, and the larger community from the very beginning;</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Be mindful of what’s happening at the school;</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Use your discretion in delivering results and recommendations</a:t>
            </a:r>
            <a:endParaRPr sz="1800">
              <a:solidFill>
                <a:schemeClr val="dk1"/>
              </a:solidFill>
              <a:latin typeface="Avenir"/>
              <a:ea typeface="Avenir"/>
              <a:cs typeface="Avenir"/>
              <a:sym typeface="Avenir"/>
            </a:endParaRPr>
          </a:p>
        </p:txBody>
      </p:sp>
      <p:pic>
        <p:nvPicPr>
          <p:cNvPr id="890" name="Google Shape;890;p123" title="PTA meeting.png"/>
          <p:cNvPicPr preferRelativeResize="0"/>
          <p:nvPr>
            <p:ph idx="2" type="pic"/>
          </p:nvPr>
        </p:nvPicPr>
        <p:blipFill rotWithShape="1">
          <a:blip r:embed="rId3">
            <a:alphaModFix/>
          </a:blip>
          <a:srcRect b="159" l="0" r="0" t="149"/>
          <a:stretch/>
        </p:blipFill>
        <p:spPr>
          <a:xfrm>
            <a:off x="282350" y="1316325"/>
            <a:ext cx="3309900" cy="33099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4C79"/>
        </a:solidFill>
      </p:bgPr>
    </p:bg>
    <p:spTree>
      <p:nvGrpSpPr>
        <p:cNvPr id="894" name="Shape 894"/>
        <p:cNvGrpSpPr/>
        <p:nvPr/>
      </p:nvGrpSpPr>
      <p:grpSpPr>
        <a:xfrm>
          <a:off x="0" y="0"/>
          <a:ext cx="0" cy="0"/>
          <a:chOff x="0" y="0"/>
          <a:chExt cx="0" cy="0"/>
        </a:xfrm>
      </p:grpSpPr>
      <p:sp>
        <p:nvSpPr>
          <p:cNvPr id="895" name="Google Shape;895;p124"/>
          <p:cNvSpPr txBox="1"/>
          <p:nvPr/>
        </p:nvSpPr>
        <p:spPr>
          <a:xfrm>
            <a:off x="35850" y="1940700"/>
            <a:ext cx="90723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lt1"/>
                </a:solidFill>
                <a:latin typeface="Avenir"/>
                <a:ea typeface="Avenir"/>
                <a:cs typeface="Avenir"/>
                <a:sym typeface="Avenir"/>
              </a:rPr>
              <a:t>Local Implementing </a:t>
            </a:r>
            <a:endParaRPr b="1" sz="3500">
              <a:solidFill>
                <a:schemeClr val="lt1"/>
              </a:solidFill>
              <a:latin typeface="Avenir"/>
              <a:ea typeface="Avenir"/>
              <a:cs typeface="Avenir"/>
              <a:sym typeface="Avenir"/>
            </a:endParaRPr>
          </a:p>
          <a:p>
            <a:pPr indent="0" lvl="0" marL="0" rtl="0" algn="ctr">
              <a:spcBef>
                <a:spcPts val="0"/>
              </a:spcBef>
              <a:spcAft>
                <a:spcPts val="0"/>
              </a:spcAft>
              <a:buNone/>
            </a:pPr>
            <a:r>
              <a:rPr b="1" lang="en" sz="3500">
                <a:solidFill>
                  <a:schemeClr val="lt1"/>
                </a:solidFill>
                <a:latin typeface="Avenir"/>
                <a:ea typeface="Avenir"/>
                <a:cs typeface="Avenir"/>
                <a:sym typeface="Avenir"/>
              </a:rPr>
              <a:t>Agency Role</a:t>
            </a:r>
            <a:endParaRPr b="1" sz="4100">
              <a:solidFill>
                <a:srgbClr val="FFFFFF"/>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 name="Shape 899"/>
        <p:cNvGrpSpPr/>
        <p:nvPr/>
      </p:nvGrpSpPr>
      <p:grpSpPr>
        <a:xfrm>
          <a:off x="0" y="0"/>
          <a:ext cx="0" cy="0"/>
          <a:chOff x="0" y="0"/>
          <a:chExt cx="0" cy="0"/>
        </a:xfrm>
      </p:grpSpPr>
      <p:sp>
        <p:nvSpPr>
          <p:cNvPr id="900" name="Google Shape;900;p125"/>
          <p:cNvSpPr/>
          <p:nvPr/>
        </p:nvSpPr>
        <p:spPr>
          <a:xfrm>
            <a:off x="796950" y="1096100"/>
            <a:ext cx="7845600" cy="3460500"/>
          </a:xfrm>
          <a:prstGeom prst="rect">
            <a:avLst/>
          </a:prstGeom>
          <a:gradFill>
            <a:gsLst>
              <a:gs pos="0">
                <a:srgbClr val="DBD4EB"/>
              </a:gs>
              <a:gs pos="100000">
                <a:srgbClr val="9080BB"/>
              </a:gs>
            </a:gsLst>
            <a:path path="circle">
              <a:fillToRect b="50%" l="50%" r="50%" t="50%"/>
            </a:path>
            <a:tileRect/>
          </a:gradFill>
          <a:ln cap="flat" cmpd="sng" w="38100">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1" name="Google Shape;901;p125"/>
          <p:cNvSpPr txBox="1"/>
          <p:nvPr>
            <p:ph idx="4294967295" type="title"/>
          </p:nvPr>
        </p:nvSpPr>
        <p:spPr>
          <a:xfrm>
            <a:off x="947250" y="307400"/>
            <a:ext cx="4713000" cy="6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604C79"/>
                </a:solidFill>
                <a:latin typeface="Avenir"/>
                <a:ea typeface="Avenir"/>
                <a:cs typeface="Avenir"/>
                <a:sym typeface="Avenir"/>
              </a:rPr>
              <a:t>The LIA’s Role</a:t>
            </a:r>
            <a:endParaRPr sz="3500">
              <a:solidFill>
                <a:srgbClr val="604C79"/>
              </a:solidFill>
              <a:latin typeface="Avenir"/>
              <a:ea typeface="Avenir"/>
              <a:cs typeface="Avenir"/>
              <a:sym typeface="Avenir"/>
            </a:endParaRPr>
          </a:p>
        </p:txBody>
      </p:sp>
      <p:sp>
        <p:nvSpPr>
          <p:cNvPr id="902" name="Google Shape;902;p125"/>
          <p:cNvSpPr txBox="1"/>
          <p:nvPr>
            <p:ph idx="4294967295" type="body"/>
          </p:nvPr>
        </p:nvSpPr>
        <p:spPr>
          <a:xfrm>
            <a:off x="947250" y="1126125"/>
            <a:ext cx="7584000" cy="3584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sz="1800">
                <a:solidFill>
                  <a:schemeClr val="dk1"/>
                </a:solidFill>
              </a:rPr>
              <a:t>Educator</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Educate stakeholders on the Smarter Lunchrooms Movement;</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Provide ideas for how students, the wellness committee, and community can get involved.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Convener</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Convene stakeholders to complete the Smarter Lunchrooms Movement; </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Convene and train stakeholders for sustainability;</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Convene the wellness committee to write the use of the Smarter Lunchrooms Movement into the local wellness policy.</a:t>
            </a:r>
            <a:endParaRPr sz="18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D4EB"/>
            </a:gs>
            <a:gs pos="100000">
              <a:srgbClr val="9080BB"/>
            </a:gs>
          </a:gsLst>
          <a:path path="circle">
            <a:fillToRect b="50%" l="50%" r="50%" t="50%"/>
          </a:path>
          <a:tileRect/>
        </a:gradFill>
      </p:bgPr>
    </p:bg>
    <p:spTree>
      <p:nvGrpSpPr>
        <p:cNvPr id="906" name="Shape 906"/>
        <p:cNvGrpSpPr/>
        <p:nvPr/>
      </p:nvGrpSpPr>
      <p:grpSpPr>
        <a:xfrm>
          <a:off x="0" y="0"/>
          <a:ext cx="0" cy="0"/>
          <a:chOff x="0" y="0"/>
          <a:chExt cx="0" cy="0"/>
        </a:xfrm>
      </p:grpSpPr>
      <p:sp>
        <p:nvSpPr>
          <p:cNvPr id="907" name="Google Shape;907;p126"/>
          <p:cNvSpPr txBox="1"/>
          <p:nvPr>
            <p:ph idx="4294967295" type="title"/>
          </p:nvPr>
        </p:nvSpPr>
        <p:spPr>
          <a:xfrm>
            <a:off x="1289850" y="333500"/>
            <a:ext cx="6564300" cy="131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3500">
                <a:solidFill>
                  <a:srgbClr val="191919"/>
                </a:solidFill>
                <a:latin typeface="Avenir"/>
                <a:ea typeface="Avenir"/>
                <a:cs typeface="Avenir"/>
                <a:sym typeface="Avenir"/>
              </a:rPr>
              <a:t>Smarter Lunchrooms Movement Cycle of Change</a:t>
            </a:r>
            <a:endParaRPr b="1" sz="3500">
              <a:solidFill>
                <a:srgbClr val="191919"/>
              </a:solidFill>
              <a:latin typeface="Avenir"/>
              <a:ea typeface="Avenir"/>
              <a:cs typeface="Avenir"/>
              <a:sym typeface="Avenir"/>
            </a:endParaRPr>
          </a:p>
        </p:txBody>
      </p:sp>
      <p:pic>
        <p:nvPicPr>
          <p:cNvPr id="908" name="Google Shape;908;p126" title="SLM cycle of change.png"/>
          <p:cNvPicPr preferRelativeResize="0"/>
          <p:nvPr/>
        </p:nvPicPr>
        <p:blipFill>
          <a:blip r:embed="rId3">
            <a:alphaModFix/>
          </a:blip>
          <a:stretch>
            <a:fillRect/>
          </a:stretch>
        </p:blipFill>
        <p:spPr>
          <a:xfrm>
            <a:off x="2889100" y="1577000"/>
            <a:ext cx="3365798" cy="33637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 name="Shape 912"/>
        <p:cNvGrpSpPr/>
        <p:nvPr/>
      </p:nvGrpSpPr>
      <p:grpSpPr>
        <a:xfrm>
          <a:off x="0" y="0"/>
          <a:ext cx="0" cy="0"/>
          <a:chOff x="0" y="0"/>
          <a:chExt cx="0" cy="0"/>
        </a:xfrm>
      </p:grpSpPr>
      <p:sp>
        <p:nvSpPr>
          <p:cNvPr id="913" name="Google Shape;913;p127"/>
          <p:cNvSpPr/>
          <p:nvPr/>
        </p:nvSpPr>
        <p:spPr>
          <a:xfrm>
            <a:off x="1101725" y="1278725"/>
            <a:ext cx="3946500" cy="3045900"/>
          </a:xfrm>
          <a:prstGeom prst="rect">
            <a:avLst/>
          </a:prstGeom>
          <a:gradFill>
            <a:gsLst>
              <a:gs pos="0">
                <a:srgbClr val="DBD4EB"/>
              </a:gs>
              <a:gs pos="100000">
                <a:srgbClr val="9080BB"/>
              </a:gs>
            </a:gsLst>
            <a:path path="circle">
              <a:fillToRect b="50%" l="50%" r="50%" t="50%"/>
            </a:path>
            <a:tileRect/>
          </a:gradFill>
          <a:ln cap="flat" cmpd="sng" w="9525">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4" name="Google Shape;914;p127"/>
          <p:cNvSpPr txBox="1"/>
          <p:nvPr>
            <p:ph idx="4294967295" type="subTitle"/>
          </p:nvPr>
        </p:nvSpPr>
        <p:spPr>
          <a:xfrm>
            <a:off x="1172850" y="1397800"/>
            <a:ext cx="4004400" cy="283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rgbClr val="191919"/>
                </a:solidFill>
              </a:rPr>
              <a:t>This is when you first complete the SLM Scorecard!</a:t>
            </a:r>
            <a:endParaRPr>
              <a:solidFill>
                <a:srgbClr val="191919"/>
              </a:solidFill>
            </a:endParaRPr>
          </a:p>
          <a:p>
            <a:pPr indent="0" lvl="0" marL="0" rtl="0" algn="l">
              <a:spcBef>
                <a:spcPts val="1200"/>
              </a:spcBef>
              <a:spcAft>
                <a:spcPts val="1200"/>
              </a:spcAft>
              <a:buNone/>
            </a:pPr>
            <a:r>
              <a:rPr lang="en">
                <a:solidFill>
                  <a:srgbClr val="191919"/>
                </a:solidFill>
              </a:rPr>
              <a:t>You will be trained on the scorecard use in the Part 2 training from the State Evaluation Team! Access to that training will be granted after completing today’s training.</a:t>
            </a:r>
            <a:endParaRPr>
              <a:solidFill>
                <a:srgbClr val="191919"/>
              </a:solidFill>
            </a:endParaRPr>
          </a:p>
        </p:txBody>
      </p:sp>
      <p:sp>
        <p:nvSpPr>
          <p:cNvPr id="915" name="Google Shape;915;p127"/>
          <p:cNvSpPr txBox="1"/>
          <p:nvPr>
            <p:ph idx="4294967295" type="title"/>
          </p:nvPr>
        </p:nvSpPr>
        <p:spPr>
          <a:xfrm>
            <a:off x="451275" y="376900"/>
            <a:ext cx="2982900" cy="687300"/>
          </a:xfrm>
          <a:prstGeom prst="rect">
            <a:avLst/>
          </a:prstGeom>
        </p:spPr>
        <p:txBody>
          <a:bodyPr anchorCtr="0" anchor="t" bIns="91425" lIns="91425" spcFirstLastPara="1" rIns="91425" wrap="square" tIns="91425">
            <a:noAutofit/>
          </a:bodyPr>
          <a:lstStyle/>
          <a:p>
            <a:pPr indent="-450850" lvl="0" marL="457200" rtl="0" algn="l">
              <a:spcBef>
                <a:spcPts val="0"/>
              </a:spcBef>
              <a:spcAft>
                <a:spcPts val="0"/>
              </a:spcAft>
              <a:buClr>
                <a:srgbClr val="604C79"/>
              </a:buClr>
              <a:buSzPts val="3500"/>
              <a:buFont typeface="Avenir"/>
              <a:buAutoNum type="arabicPeriod"/>
            </a:pPr>
            <a:r>
              <a:rPr lang="en" sz="3500">
                <a:solidFill>
                  <a:srgbClr val="604C79"/>
                </a:solidFill>
                <a:latin typeface="Avenir"/>
                <a:ea typeface="Avenir"/>
                <a:cs typeface="Avenir"/>
                <a:sym typeface="Avenir"/>
              </a:rPr>
              <a:t>Spot it!</a:t>
            </a:r>
            <a:endParaRPr sz="3500">
              <a:solidFill>
                <a:srgbClr val="604C79"/>
              </a:solidFill>
              <a:latin typeface="Avenir"/>
              <a:ea typeface="Avenir"/>
              <a:cs typeface="Avenir"/>
              <a:sym typeface="Avenir"/>
            </a:endParaRPr>
          </a:p>
        </p:txBody>
      </p:sp>
      <p:sp>
        <p:nvSpPr>
          <p:cNvPr id="916" name="Google Shape;916;p127"/>
          <p:cNvSpPr/>
          <p:nvPr/>
        </p:nvSpPr>
        <p:spPr>
          <a:xfrm rot="-396290">
            <a:off x="5577853" y="545118"/>
            <a:ext cx="3012494" cy="1751565"/>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chemeClr val="lt1"/>
                </a:solidFill>
                <a:latin typeface="Quattrocento Sans"/>
                <a:ea typeface="Quattrocento Sans"/>
                <a:cs typeface="Quattrocento Sans"/>
                <a:sym typeface="Quattrocento Sans"/>
              </a:rPr>
              <a:t>Don’t forget! If you plan on using the scorecard, it should be in your Community Project Plan and Evaluation Plan! Contact your SIT and SET Liaisons for support.</a:t>
            </a:r>
            <a:endParaRPr b="1" i="0" u="none" cap="none" strike="noStrike">
              <a:solidFill>
                <a:schemeClr val="lt1"/>
              </a:solidFill>
              <a:latin typeface="Quattrocento Sans"/>
              <a:ea typeface="Quattrocento Sans"/>
              <a:cs typeface="Quattrocento Sans"/>
              <a:sym typeface="Quattrocento Sans"/>
            </a:endParaRPr>
          </a:p>
        </p:txBody>
      </p:sp>
      <p:pic>
        <p:nvPicPr>
          <p:cNvPr id="917" name="Google Shape;917;p127"/>
          <p:cNvPicPr preferRelativeResize="0"/>
          <p:nvPr/>
        </p:nvPicPr>
        <p:blipFill rotWithShape="1">
          <a:blip r:embed="rId3">
            <a:alphaModFix/>
          </a:blip>
          <a:srcRect b="0" l="0" r="0" t="0"/>
          <a:stretch/>
        </p:blipFill>
        <p:spPr>
          <a:xfrm rot="-270748">
            <a:off x="6195766" y="2661036"/>
            <a:ext cx="1132300" cy="15083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1" name="Shape 921"/>
        <p:cNvGrpSpPr/>
        <p:nvPr/>
      </p:nvGrpSpPr>
      <p:grpSpPr>
        <a:xfrm>
          <a:off x="0" y="0"/>
          <a:ext cx="0" cy="0"/>
          <a:chOff x="0" y="0"/>
          <a:chExt cx="0" cy="0"/>
        </a:xfrm>
      </p:grpSpPr>
      <p:sp>
        <p:nvSpPr>
          <p:cNvPr id="922" name="Google Shape;922;p128"/>
          <p:cNvSpPr/>
          <p:nvPr/>
        </p:nvSpPr>
        <p:spPr>
          <a:xfrm>
            <a:off x="979675" y="1407400"/>
            <a:ext cx="7248000" cy="2817600"/>
          </a:xfrm>
          <a:prstGeom prst="rect">
            <a:avLst/>
          </a:prstGeom>
          <a:gradFill>
            <a:gsLst>
              <a:gs pos="0">
                <a:srgbClr val="DBD4EB"/>
              </a:gs>
              <a:gs pos="100000">
                <a:srgbClr val="9080BB"/>
              </a:gs>
            </a:gsLst>
            <a:path path="circle">
              <a:fillToRect b="50%" l="50%" r="50%" t="50%"/>
            </a:path>
            <a:tileRect/>
          </a:gradFill>
          <a:ln cap="flat" cmpd="sng" w="9525">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3" name="Google Shape;923;p128"/>
          <p:cNvSpPr txBox="1"/>
          <p:nvPr>
            <p:ph idx="4294967295" type="title"/>
          </p:nvPr>
        </p:nvSpPr>
        <p:spPr>
          <a:xfrm>
            <a:off x="462950" y="295200"/>
            <a:ext cx="5031600" cy="975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rgbClr val="00B0F0"/>
              </a:buClr>
              <a:buSzPts val="3300"/>
              <a:buFont typeface="Quattrocento Sans"/>
              <a:buNone/>
            </a:pPr>
            <a:r>
              <a:rPr b="1" lang="en" sz="3500">
                <a:solidFill>
                  <a:srgbClr val="604C79"/>
                </a:solidFill>
                <a:latin typeface="Avenir"/>
                <a:ea typeface="Avenir"/>
                <a:cs typeface="Avenir"/>
                <a:sym typeface="Avenir"/>
              </a:rPr>
              <a:t>2. Plan It!</a:t>
            </a:r>
            <a:endParaRPr b="1" sz="3500">
              <a:solidFill>
                <a:srgbClr val="604C79"/>
              </a:solidFill>
              <a:latin typeface="Avenir"/>
              <a:ea typeface="Avenir"/>
              <a:cs typeface="Avenir"/>
              <a:sym typeface="Avenir"/>
            </a:endParaRPr>
          </a:p>
        </p:txBody>
      </p:sp>
      <p:sp>
        <p:nvSpPr>
          <p:cNvPr id="924" name="Google Shape;924;p128"/>
          <p:cNvSpPr txBox="1"/>
          <p:nvPr/>
        </p:nvSpPr>
        <p:spPr>
          <a:xfrm>
            <a:off x="979675" y="1407400"/>
            <a:ext cx="70344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Discuss </a:t>
            </a:r>
            <a:r>
              <a:rPr b="1" lang="en" sz="1800">
                <a:solidFill>
                  <a:schemeClr val="dk1"/>
                </a:solidFill>
                <a:latin typeface="Avenir"/>
                <a:ea typeface="Avenir"/>
                <a:cs typeface="Avenir"/>
                <a:sym typeface="Avenir"/>
              </a:rPr>
              <a:t>opportunities for improvement in the lunchroom based off of score</a:t>
            </a:r>
            <a:r>
              <a:rPr b="1" lang="en" sz="1800">
                <a:solidFill>
                  <a:schemeClr val="dk1"/>
                </a:solidFill>
                <a:latin typeface="Avenir"/>
                <a:ea typeface="Avenir"/>
                <a:cs typeface="Avenir"/>
                <a:sym typeface="Avenir"/>
              </a:rPr>
              <a:t>card results, </a:t>
            </a:r>
            <a:r>
              <a:rPr b="1" lang="en" sz="1800">
                <a:solidFill>
                  <a:schemeClr val="dk1"/>
                </a:solidFill>
                <a:latin typeface="Avenir"/>
                <a:ea typeface="Avenir"/>
                <a:cs typeface="Avenir"/>
                <a:sym typeface="Avenir"/>
              </a:rPr>
              <a:t>the SET’s trauma informed recommendations</a:t>
            </a:r>
            <a:r>
              <a:rPr b="1" lang="en" sz="1800">
                <a:solidFill>
                  <a:schemeClr val="dk1"/>
                </a:solidFill>
                <a:latin typeface="Avenir"/>
                <a:ea typeface="Avenir"/>
                <a:cs typeface="Avenir"/>
                <a:sym typeface="Avenir"/>
              </a:rPr>
              <a:t>, or other ideas from stakeholders; </a:t>
            </a:r>
            <a:endParaRPr b="1"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In discussions with stakeholders, identify priorities, resources, timelines, tasks, and determine responsibility; </a:t>
            </a:r>
            <a:endParaRPr b="1"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b="1" lang="en" sz="1800">
                <a:solidFill>
                  <a:schemeClr val="dk1"/>
                </a:solidFill>
                <a:latin typeface="Avenir"/>
                <a:ea typeface="Avenir"/>
                <a:cs typeface="Avenir"/>
                <a:sym typeface="Avenir"/>
              </a:rPr>
              <a:t>Use the</a:t>
            </a:r>
            <a:r>
              <a:rPr b="1" lang="en" sz="1800">
                <a:solidFill>
                  <a:schemeClr val="dk1"/>
                </a:solidFill>
                <a:latin typeface="Avenir"/>
                <a:ea typeface="Avenir"/>
                <a:cs typeface="Avenir"/>
                <a:sym typeface="Avenir"/>
              </a:rPr>
              <a:t> Smarter Lunchrooms Movement Action Planning tool</a:t>
            </a:r>
            <a:r>
              <a:rPr b="1" lang="en" sz="1800">
                <a:solidFill>
                  <a:schemeClr val="dk1"/>
                </a:solidFill>
                <a:latin typeface="Avenir"/>
                <a:ea typeface="Avenir"/>
                <a:cs typeface="Avenir"/>
                <a:sym typeface="Avenir"/>
              </a:rPr>
              <a:t> to guide your discussion and planning! This tool is available in English, Spanish, and </a:t>
            </a:r>
            <a:r>
              <a:rPr b="1" lang="en" sz="1800">
                <a:solidFill>
                  <a:schemeClr val="dk1"/>
                </a:solidFill>
                <a:latin typeface="Avenir"/>
                <a:ea typeface="Avenir"/>
                <a:cs typeface="Avenir"/>
                <a:sym typeface="Avenir"/>
              </a:rPr>
              <a:t>Dine</a:t>
            </a:r>
            <a:r>
              <a:rPr b="1" lang="en" sz="1800">
                <a:solidFill>
                  <a:schemeClr val="dk1"/>
                </a:solidFill>
                <a:latin typeface="Avenir"/>
                <a:ea typeface="Avenir"/>
                <a:cs typeface="Avenir"/>
                <a:sym typeface="Avenir"/>
              </a:rPr>
              <a:t>.</a:t>
            </a:r>
            <a:endParaRPr b="1" sz="1800">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8" name="Shape 928"/>
        <p:cNvGrpSpPr/>
        <p:nvPr/>
      </p:nvGrpSpPr>
      <p:grpSpPr>
        <a:xfrm>
          <a:off x="0" y="0"/>
          <a:ext cx="0" cy="0"/>
          <a:chOff x="0" y="0"/>
          <a:chExt cx="0" cy="0"/>
        </a:xfrm>
      </p:grpSpPr>
      <p:pic>
        <p:nvPicPr>
          <p:cNvPr descr="Page one of the action plan document." id="929" name="Google Shape;929;p129"/>
          <p:cNvPicPr preferRelativeResize="0"/>
          <p:nvPr/>
        </p:nvPicPr>
        <p:blipFill>
          <a:blip r:embed="rId3">
            <a:alphaModFix/>
          </a:blip>
          <a:stretch>
            <a:fillRect/>
          </a:stretch>
        </p:blipFill>
        <p:spPr>
          <a:xfrm>
            <a:off x="1638713" y="152400"/>
            <a:ext cx="5866582" cy="4838700"/>
          </a:xfrm>
          <a:prstGeom prst="rect">
            <a:avLst/>
          </a:prstGeom>
          <a:noFill/>
          <a:ln>
            <a:noFill/>
          </a:ln>
        </p:spPr>
      </p:pic>
      <p:sp>
        <p:nvSpPr>
          <p:cNvPr id="930" name="Google Shape;930;p129"/>
          <p:cNvSpPr/>
          <p:nvPr/>
        </p:nvSpPr>
        <p:spPr>
          <a:xfrm>
            <a:off x="1460625" y="195400"/>
            <a:ext cx="6231000" cy="4776000"/>
          </a:xfrm>
          <a:prstGeom prst="rect">
            <a:avLst/>
          </a:prstGeom>
          <a:noFill/>
          <a:ln cap="flat" cmpd="sng" w="3810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4" name="Shape 934"/>
        <p:cNvGrpSpPr/>
        <p:nvPr/>
      </p:nvGrpSpPr>
      <p:grpSpPr>
        <a:xfrm>
          <a:off x="0" y="0"/>
          <a:ext cx="0" cy="0"/>
          <a:chOff x="0" y="0"/>
          <a:chExt cx="0" cy="0"/>
        </a:xfrm>
      </p:grpSpPr>
      <p:pic>
        <p:nvPicPr>
          <p:cNvPr descr="Page two of the action plan document." id="935" name="Google Shape;935;p130"/>
          <p:cNvPicPr preferRelativeResize="0"/>
          <p:nvPr/>
        </p:nvPicPr>
        <p:blipFill>
          <a:blip r:embed="rId3">
            <a:alphaModFix/>
          </a:blip>
          <a:stretch>
            <a:fillRect/>
          </a:stretch>
        </p:blipFill>
        <p:spPr>
          <a:xfrm>
            <a:off x="1456475" y="58450"/>
            <a:ext cx="6231049" cy="4838700"/>
          </a:xfrm>
          <a:prstGeom prst="rect">
            <a:avLst/>
          </a:prstGeom>
          <a:noFill/>
          <a:ln>
            <a:noFill/>
          </a:ln>
        </p:spPr>
      </p:pic>
      <p:sp>
        <p:nvSpPr>
          <p:cNvPr id="936" name="Google Shape;936;p130"/>
          <p:cNvSpPr/>
          <p:nvPr/>
        </p:nvSpPr>
        <p:spPr>
          <a:xfrm>
            <a:off x="1460625" y="195400"/>
            <a:ext cx="6231000" cy="4776000"/>
          </a:xfrm>
          <a:prstGeom prst="rect">
            <a:avLst/>
          </a:prstGeom>
          <a:noFill/>
          <a:ln cap="flat" cmpd="sng" w="3810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sp>
        <p:nvSpPr>
          <p:cNvPr id="633" name="Google Shape;633;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20">
                <a:latin typeface="Avenir"/>
                <a:ea typeface="Avenir"/>
                <a:cs typeface="Avenir"/>
                <a:sym typeface="Avenir"/>
              </a:rPr>
              <a:t>4-Step Cycle of Change</a:t>
            </a:r>
            <a:endParaRPr b="1" sz="3520">
              <a:latin typeface="Avenir"/>
              <a:ea typeface="Avenir"/>
              <a:cs typeface="Avenir"/>
              <a:sym typeface="Avenir"/>
            </a:endParaRPr>
          </a:p>
        </p:txBody>
      </p:sp>
      <p:sp>
        <p:nvSpPr>
          <p:cNvPr id="634" name="Google Shape;634;p95"/>
          <p:cNvSpPr txBox="1"/>
          <p:nvPr>
            <p:ph idx="4294967295" type="body"/>
          </p:nvPr>
        </p:nvSpPr>
        <p:spPr>
          <a:xfrm>
            <a:off x="780525" y="1017725"/>
            <a:ext cx="6146400" cy="3409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Avenir"/>
              <a:buAutoNum type="arabicPeriod"/>
            </a:pPr>
            <a:r>
              <a:rPr b="1" lang="en" sz="1600">
                <a:solidFill>
                  <a:schemeClr val="dk1"/>
                </a:solidFill>
                <a:latin typeface="Avenir"/>
                <a:ea typeface="Avenir"/>
                <a:cs typeface="Avenir"/>
                <a:sym typeface="Avenir"/>
              </a:rPr>
              <a:t>Spot it!</a:t>
            </a:r>
            <a:endParaRPr b="1" sz="1600">
              <a:solidFill>
                <a:schemeClr val="dk1"/>
              </a:solidFill>
              <a:latin typeface="Avenir"/>
              <a:ea typeface="Avenir"/>
              <a:cs typeface="Avenir"/>
              <a:sym typeface="Avenir"/>
            </a:endParaRPr>
          </a:p>
          <a:p>
            <a:pPr indent="-330200" lvl="1" marL="914400" rtl="0" algn="l">
              <a:spcBef>
                <a:spcPts val="0"/>
              </a:spcBef>
              <a:spcAft>
                <a:spcPts val="0"/>
              </a:spcAft>
              <a:buClr>
                <a:schemeClr val="dk1"/>
              </a:buClr>
              <a:buSzPts val="1600"/>
              <a:buFont typeface="Avenir"/>
              <a:buAutoNum type="alphaLcPeriod"/>
            </a:pPr>
            <a:r>
              <a:rPr lang="en" sz="1600">
                <a:solidFill>
                  <a:schemeClr val="dk1"/>
                </a:solidFill>
                <a:latin typeface="Avenir"/>
                <a:ea typeface="Avenir"/>
                <a:cs typeface="Avenir"/>
                <a:sym typeface="Avenir"/>
              </a:rPr>
              <a:t>This is your first use of the Smarter Lunchrooms Movement Scorecard.</a:t>
            </a:r>
            <a:endParaRPr sz="1600">
              <a:solidFill>
                <a:schemeClr val="dk1"/>
              </a:solidFill>
              <a:latin typeface="Avenir"/>
              <a:ea typeface="Avenir"/>
              <a:cs typeface="Avenir"/>
              <a:sym typeface="Avenir"/>
            </a:endParaRPr>
          </a:p>
          <a:p>
            <a:pPr indent="-330200" lvl="0" marL="457200" rtl="0" algn="l">
              <a:spcBef>
                <a:spcPts val="0"/>
              </a:spcBef>
              <a:spcAft>
                <a:spcPts val="0"/>
              </a:spcAft>
              <a:buClr>
                <a:schemeClr val="dk1"/>
              </a:buClr>
              <a:buSzPts val="1600"/>
              <a:buFont typeface="Avenir"/>
              <a:buAutoNum type="arabicPeriod"/>
            </a:pPr>
            <a:r>
              <a:rPr b="1" lang="en" sz="1600">
                <a:solidFill>
                  <a:schemeClr val="dk1"/>
                </a:solidFill>
                <a:latin typeface="Avenir"/>
                <a:ea typeface="Avenir"/>
                <a:cs typeface="Avenir"/>
                <a:sym typeface="Avenir"/>
              </a:rPr>
              <a:t>Plan it!</a:t>
            </a:r>
            <a:endParaRPr b="1" sz="1600">
              <a:solidFill>
                <a:schemeClr val="dk1"/>
              </a:solidFill>
              <a:latin typeface="Avenir"/>
              <a:ea typeface="Avenir"/>
              <a:cs typeface="Avenir"/>
              <a:sym typeface="Avenir"/>
            </a:endParaRPr>
          </a:p>
          <a:p>
            <a:pPr indent="-330200" lvl="1" marL="914400" rtl="0" algn="l">
              <a:spcBef>
                <a:spcPts val="0"/>
              </a:spcBef>
              <a:spcAft>
                <a:spcPts val="0"/>
              </a:spcAft>
              <a:buClr>
                <a:schemeClr val="dk1"/>
              </a:buClr>
              <a:buSzPts val="1600"/>
              <a:buFont typeface="Avenir"/>
              <a:buAutoNum type="alphaLcPeriod"/>
            </a:pPr>
            <a:r>
              <a:rPr lang="en" sz="1600">
                <a:solidFill>
                  <a:schemeClr val="dk1"/>
                </a:solidFill>
                <a:latin typeface="Avenir"/>
                <a:ea typeface="Avenir"/>
                <a:cs typeface="Avenir"/>
                <a:sym typeface="Avenir"/>
              </a:rPr>
              <a:t>Review your scorecard results and recommendations, and plan the changes you’d like to make in the lunchroom. </a:t>
            </a:r>
            <a:endParaRPr sz="1600">
              <a:solidFill>
                <a:schemeClr val="dk1"/>
              </a:solidFill>
              <a:latin typeface="Avenir"/>
              <a:ea typeface="Avenir"/>
              <a:cs typeface="Avenir"/>
              <a:sym typeface="Avenir"/>
            </a:endParaRPr>
          </a:p>
          <a:p>
            <a:pPr indent="-330200" lvl="0" marL="457200" rtl="0" algn="l">
              <a:spcBef>
                <a:spcPts val="0"/>
              </a:spcBef>
              <a:spcAft>
                <a:spcPts val="0"/>
              </a:spcAft>
              <a:buClr>
                <a:schemeClr val="dk1"/>
              </a:buClr>
              <a:buSzPts val="1600"/>
              <a:buFont typeface="Avenir"/>
              <a:buAutoNum type="arabicPeriod"/>
            </a:pPr>
            <a:r>
              <a:rPr b="1" lang="en" sz="1600">
                <a:solidFill>
                  <a:schemeClr val="dk1"/>
                </a:solidFill>
                <a:latin typeface="Avenir"/>
                <a:ea typeface="Avenir"/>
                <a:cs typeface="Avenir"/>
                <a:sym typeface="Avenir"/>
              </a:rPr>
              <a:t>Do it!</a:t>
            </a:r>
            <a:endParaRPr b="1" sz="1600">
              <a:solidFill>
                <a:schemeClr val="dk1"/>
              </a:solidFill>
              <a:latin typeface="Avenir"/>
              <a:ea typeface="Avenir"/>
              <a:cs typeface="Avenir"/>
              <a:sym typeface="Avenir"/>
            </a:endParaRPr>
          </a:p>
          <a:p>
            <a:pPr indent="-330200" lvl="1" marL="914400" rtl="0" algn="l">
              <a:spcBef>
                <a:spcPts val="0"/>
              </a:spcBef>
              <a:spcAft>
                <a:spcPts val="0"/>
              </a:spcAft>
              <a:buClr>
                <a:schemeClr val="dk1"/>
              </a:buClr>
              <a:buSzPts val="1600"/>
              <a:buFont typeface="Avenir"/>
              <a:buAutoNum type="alphaLcPeriod"/>
            </a:pPr>
            <a:r>
              <a:rPr lang="en" sz="1600">
                <a:solidFill>
                  <a:schemeClr val="dk1"/>
                </a:solidFill>
                <a:latin typeface="Avenir"/>
                <a:ea typeface="Avenir"/>
                <a:cs typeface="Avenir"/>
                <a:sym typeface="Avenir"/>
              </a:rPr>
              <a:t>Implement the changes!</a:t>
            </a:r>
            <a:endParaRPr sz="1600">
              <a:solidFill>
                <a:schemeClr val="dk1"/>
              </a:solidFill>
              <a:latin typeface="Avenir"/>
              <a:ea typeface="Avenir"/>
              <a:cs typeface="Avenir"/>
              <a:sym typeface="Avenir"/>
            </a:endParaRPr>
          </a:p>
          <a:p>
            <a:pPr indent="-330200" lvl="0" marL="457200" rtl="0" algn="l">
              <a:spcBef>
                <a:spcPts val="0"/>
              </a:spcBef>
              <a:spcAft>
                <a:spcPts val="0"/>
              </a:spcAft>
              <a:buClr>
                <a:schemeClr val="dk1"/>
              </a:buClr>
              <a:buSzPts val="1600"/>
              <a:buFont typeface="Avenir"/>
              <a:buAutoNum type="arabicPeriod"/>
            </a:pPr>
            <a:r>
              <a:rPr b="1" lang="en" sz="1600">
                <a:solidFill>
                  <a:schemeClr val="dk1"/>
                </a:solidFill>
                <a:latin typeface="Avenir"/>
                <a:ea typeface="Avenir"/>
                <a:cs typeface="Avenir"/>
                <a:sym typeface="Avenir"/>
              </a:rPr>
              <a:t>Prove it!</a:t>
            </a:r>
            <a:endParaRPr b="1" sz="1600">
              <a:solidFill>
                <a:schemeClr val="dk1"/>
              </a:solidFill>
              <a:latin typeface="Avenir"/>
              <a:ea typeface="Avenir"/>
              <a:cs typeface="Avenir"/>
              <a:sym typeface="Avenir"/>
            </a:endParaRPr>
          </a:p>
          <a:p>
            <a:pPr indent="-330200" lvl="1" marL="914400" rtl="0" algn="l">
              <a:spcBef>
                <a:spcPts val="0"/>
              </a:spcBef>
              <a:spcAft>
                <a:spcPts val="0"/>
              </a:spcAft>
              <a:buClr>
                <a:schemeClr val="dk1"/>
              </a:buClr>
              <a:buSzPts val="1600"/>
              <a:buFont typeface="Avenir"/>
              <a:buAutoNum type="alphaLcPeriod"/>
            </a:pPr>
            <a:r>
              <a:rPr lang="en" sz="1600">
                <a:solidFill>
                  <a:schemeClr val="dk1"/>
                </a:solidFill>
                <a:latin typeface="Avenir"/>
                <a:ea typeface="Avenir"/>
                <a:cs typeface="Avenir"/>
                <a:sym typeface="Avenir"/>
              </a:rPr>
              <a:t>Re-assess the lunchroom with the scorecard and track your improvement! Don’t forget to celebrate the new changes and progress you’ve made!</a:t>
            </a:r>
            <a:endParaRPr sz="1600">
              <a:solidFill>
                <a:schemeClr val="dk1"/>
              </a:solidFill>
              <a:latin typeface="Avenir"/>
              <a:ea typeface="Avenir"/>
              <a:cs typeface="Avenir"/>
              <a:sym typeface="Avenir"/>
            </a:endParaRPr>
          </a:p>
        </p:txBody>
      </p:sp>
      <p:grpSp>
        <p:nvGrpSpPr>
          <p:cNvPr id="635" name="Google Shape;635;p95"/>
          <p:cNvGrpSpPr/>
          <p:nvPr/>
        </p:nvGrpSpPr>
        <p:grpSpPr>
          <a:xfrm>
            <a:off x="6926925" y="1123926"/>
            <a:ext cx="2181703" cy="3409531"/>
            <a:chOff x="7870192" y="225000"/>
            <a:chExt cx="5880600" cy="6030298"/>
          </a:xfrm>
        </p:grpSpPr>
        <p:sp>
          <p:nvSpPr>
            <p:cNvPr id="636" name="Google Shape;636;p95"/>
            <p:cNvSpPr/>
            <p:nvPr/>
          </p:nvSpPr>
          <p:spPr>
            <a:xfrm rot="174927">
              <a:off x="7970466" y="365218"/>
              <a:ext cx="5680052" cy="2557564"/>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300">
                  <a:solidFill>
                    <a:schemeClr val="lt1"/>
                  </a:solidFill>
                  <a:latin typeface="Quattrocento Sans"/>
                  <a:ea typeface="Quattrocento Sans"/>
                  <a:cs typeface="Quattrocento Sans"/>
                  <a:sym typeface="Quattrocento Sans"/>
                </a:rPr>
                <a:t>The SET can support you with</a:t>
              </a:r>
              <a:r>
                <a:rPr b="1" lang="en" sz="1300">
                  <a:solidFill>
                    <a:schemeClr val="lt1"/>
                  </a:solidFill>
                  <a:latin typeface="Quattrocento Sans"/>
                  <a:ea typeface="Quattrocento Sans"/>
                  <a:cs typeface="Quattrocento Sans"/>
                  <a:sym typeface="Quattrocento Sans"/>
                </a:rPr>
                <a:t> Spot it!</a:t>
              </a:r>
              <a:r>
                <a:rPr b="1" lang="en" sz="1300">
                  <a:solidFill>
                    <a:schemeClr val="lt1"/>
                  </a:solidFill>
                  <a:latin typeface="Quattrocento Sans"/>
                  <a:ea typeface="Quattrocento Sans"/>
                  <a:cs typeface="Quattrocento Sans"/>
                  <a:sym typeface="Quattrocento Sans"/>
                </a:rPr>
                <a:t> and Prove it! While the SIT supports you with Plan it! and Do it!</a:t>
              </a:r>
              <a:endParaRPr b="1" sz="1300" u="none" cap="none" strike="noStrike">
                <a:solidFill>
                  <a:schemeClr val="lt1"/>
                </a:solidFill>
                <a:latin typeface="Quattrocento Sans"/>
                <a:ea typeface="Quattrocento Sans"/>
                <a:cs typeface="Quattrocento Sans"/>
                <a:sym typeface="Quattrocento Sans"/>
              </a:endParaRPr>
            </a:p>
          </p:txBody>
        </p:sp>
        <p:pic>
          <p:nvPicPr>
            <p:cNvPr id="637" name="Google Shape;637;p95"/>
            <p:cNvPicPr preferRelativeResize="0"/>
            <p:nvPr/>
          </p:nvPicPr>
          <p:blipFill rotWithShape="1">
            <a:blip r:embed="rId3">
              <a:alphaModFix/>
            </a:blip>
            <a:srcRect b="0" l="0" r="0" t="0"/>
            <a:stretch/>
          </p:blipFill>
          <p:spPr>
            <a:xfrm rot="25254">
              <a:off x="8043576" y="3319011"/>
              <a:ext cx="2725321" cy="2927863"/>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0" name="Shape 940"/>
        <p:cNvGrpSpPr/>
        <p:nvPr/>
      </p:nvGrpSpPr>
      <p:grpSpPr>
        <a:xfrm>
          <a:off x="0" y="0"/>
          <a:ext cx="0" cy="0"/>
          <a:chOff x="0" y="0"/>
          <a:chExt cx="0" cy="0"/>
        </a:xfrm>
      </p:grpSpPr>
      <p:sp>
        <p:nvSpPr>
          <p:cNvPr id="941" name="Google Shape;941;p131"/>
          <p:cNvSpPr/>
          <p:nvPr/>
        </p:nvSpPr>
        <p:spPr>
          <a:xfrm>
            <a:off x="1253400" y="2002175"/>
            <a:ext cx="4876800" cy="2436000"/>
          </a:xfrm>
          <a:prstGeom prst="rect">
            <a:avLst/>
          </a:prstGeom>
          <a:gradFill>
            <a:gsLst>
              <a:gs pos="0">
                <a:srgbClr val="DBD4EB"/>
              </a:gs>
              <a:gs pos="100000">
                <a:srgbClr val="9080BB"/>
              </a:gs>
            </a:gsLst>
            <a:path path="circle">
              <a:fillToRect b="50%" l="50%" r="50%" t="50%"/>
            </a:path>
            <a:tileRect/>
          </a:gradFill>
          <a:ln cap="flat" cmpd="sng" w="9525">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2" name="Google Shape;942;p131"/>
          <p:cNvSpPr txBox="1"/>
          <p:nvPr>
            <p:ph idx="4294967295" type="title"/>
          </p:nvPr>
        </p:nvSpPr>
        <p:spPr>
          <a:xfrm>
            <a:off x="476250" y="465400"/>
            <a:ext cx="7795500" cy="5727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00B0F0"/>
              </a:buClr>
              <a:buSzPts val="3300"/>
              <a:buFont typeface="Quattrocento Sans"/>
              <a:buNone/>
            </a:pPr>
            <a:r>
              <a:rPr b="1" lang="en" sz="3500">
                <a:solidFill>
                  <a:srgbClr val="604C79"/>
                </a:solidFill>
                <a:latin typeface="Avenir"/>
                <a:ea typeface="Avenir"/>
                <a:cs typeface="Avenir"/>
                <a:sym typeface="Avenir"/>
              </a:rPr>
              <a:t>3. </a:t>
            </a:r>
            <a:r>
              <a:rPr b="1" lang="en" sz="3500">
                <a:solidFill>
                  <a:srgbClr val="604C79"/>
                </a:solidFill>
                <a:latin typeface="Avenir"/>
                <a:ea typeface="Avenir"/>
                <a:cs typeface="Avenir"/>
                <a:sym typeface="Avenir"/>
              </a:rPr>
              <a:t>Do It!</a:t>
            </a:r>
            <a:br>
              <a:rPr b="1" lang="en" sz="3500">
                <a:solidFill>
                  <a:srgbClr val="604C79"/>
                </a:solidFill>
                <a:latin typeface="Avenir"/>
                <a:ea typeface="Avenir"/>
                <a:cs typeface="Avenir"/>
                <a:sym typeface="Avenir"/>
              </a:rPr>
            </a:br>
            <a:endParaRPr b="1" sz="3500">
              <a:solidFill>
                <a:srgbClr val="604C79"/>
              </a:solidFill>
              <a:latin typeface="Avenir"/>
              <a:ea typeface="Avenir"/>
              <a:cs typeface="Avenir"/>
              <a:sym typeface="Avenir"/>
            </a:endParaRPr>
          </a:p>
        </p:txBody>
      </p:sp>
      <p:sp>
        <p:nvSpPr>
          <p:cNvPr id="943" name="Google Shape;943;p131"/>
          <p:cNvSpPr txBox="1"/>
          <p:nvPr>
            <p:ph idx="4294967295" type="body"/>
          </p:nvPr>
        </p:nvSpPr>
        <p:spPr>
          <a:xfrm>
            <a:off x="1327975" y="2145525"/>
            <a:ext cx="4624200" cy="2147400"/>
          </a:xfrm>
          <a:prstGeom prst="rect">
            <a:avLst/>
          </a:prstGeom>
          <a:noFill/>
          <a:ln>
            <a:noFill/>
          </a:ln>
        </p:spPr>
        <p:txBody>
          <a:bodyPr anchorCtr="0" anchor="t" bIns="34275" lIns="68575" spcFirstLastPara="1" rIns="68575" wrap="square" tIns="34275">
            <a:noAutofit/>
          </a:bodyPr>
          <a:lstStyle/>
          <a:p>
            <a:pPr indent="-152400" lvl="0" marL="177800" rtl="0" algn="l">
              <a:lnSpc>
                <a:spcPct val="100000"/>
              </a:lnSpc>
              <a:spcBef>
                <a:spcPts val="0"/>
              </a:spcBef>
              <a:spcAft>
                <a:spcPts val="0"/>
              </a:spcAft>
              <a:buClr>
                <a:schemeClr val="dk1"/>
              </a:buClr>
              <a:buSzPts val="1800"/>
              <a:buChar char="●"/>
            </a:pPr>
            <a:r>
              <a:rPr lang="en" sz="1800">
                <a:solidFill>
                  <a:schemeClr val="dk1"/>
                </a:solidFill>
              </a:rPr>
              <a:t>Timing: How will the change impact the school’s ability to serve lunch? </a:t>
            </a:r>
            <a:endParaRPr sz="1800">
              <a:solidFill>
                <a:schemeClr val="dk1"/>
              </a:solidFill>
            </a:endParaRPr>
          </a:p>
          <a:p>
            <a:pPr indent="-152400" lvl="0" marL="177800" rtl="0" algn="l">
              <a:lnSpc>
                <a:spcPct val="100000"/>
              </a:lnSpc>
              <a:spcBef>
                <a:spcPts val="1200"/>
              </a:spcBef>
              <a:spcAft>
                <a:spcPts val="0"/>
              </a:spcAft>
              <a:buClr>
                <a:schemeClr val="dk1"/>
              </a:buClr>
              <a:buSzPts val="1800"/>
              <a:buChar char="●"/>
            </a:pPr>
            <a:r>
              <a:rPr lang="en" sz="1800">
                <a:solidFill>
                  <a:schemeClr val="dk1"/>
                </a:solidFill>
              </a:rPr>
              <a:t>Engagement: Who needs to be involved in each change?</a:t>
            </a:r>
            <a:endParaRPr sz="1800">
              <a:solidFill>
                <a:schemeClr val="dk1"/>
              </a:solidFill>
            </a:endParaRPr>
          </a:p>
          <a:p>
            <a:pPr indent="-152400" lvl="0" marL="177800" rtl="0" algn="l">
              <a:lnSpc>
                <a:spcPct val="100000"/>
              </a:lnSpc>
              <a:spcBef>
                <a:spcPts val="1200"/>
              </a:spcBef>
              <a:spcAft>
                <a:spcPts val="0"/>
              </a:spcAft>
              <a:buClr>
                <a:schemeClr val="dk1"/>
              </a:buClr>
              <a:buSzPts val="1800"/>
              <a:buChar char="●"/>
            </a:pPr>
            <a:r>
              <a:rPr lang="en" sz="1800">
                <a:solidFill>
                  <a:schemeClr val="dk1"/>
                </a:solidFill>
              </a:rPr>
              <a:t>Tracking: What reminders should be sent? What photos should be taken?</a:t>
            </a:r>
            <a:endParaRPr sz="1800">
              <a:solidFill>
                <a:schemeClr val="dk1"/>
              </a:solidFill>
            </a:endParaRPr>
          </a:p>
        </p:txBody>
      </p:sp>
      <p:sp>
        <p:nvSpPr>
          <p:cNvPr id="944" name="Google Shape;944;p131"/>
          <p:cNvSpPr txBox="1"/>
          <p:nvPr/>
        </p:nvSpPr>
        <p:spPr>
          <a:xfrm>
            <a:off x="1089700" y="1150675"/>
            <a:ext cx="576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B0F0"/>
              </a:buClr>
              <a:buSzPts val="3300"/>
              <a:buFont typeface="Quattrocento Sans"/>
              <a:buNone/>
            </a:pPr>
            <a:r>
              <a:rPr lang="en" sz="1800">
                <a:solidFill>
                  <a:schemeClr val="dk1"/>
                </a:solidFill>
              </a:rPr>
              <a:t>Make the changes from your action plan, and think about….</a:t>
            </a:r>
            <a:endParaRPr sz="1800">
              <a:solidFill>
                <a:schemeClr val="dk2"/>
              </a:solidFill>
            </a:endParaRPr>
          </a:p>
        </p:txBody>
      </p:sp>
      <p:grpSp>
        <p:nvGrpSpPr>
          <p:cNvPr id="945" name="Google Shape;945;p131"/>
          <p:cNvGrpSpPr/>
          <p:nvPr/>
        </p:nvGrpSpPr>
        <p:grpSpPr>
          <a:xfrm>
            <a:off x="6390000" y="753374"/>
            <a:ext cx="2401728" cy="3539687"/>
            <a:chOff x="8408871" y="661305"/>
            <a:chExt cx="4585200" cy="5649038"/>
          </a:xfrm>
        </p:grpSpPr>
        <p:sp>
          <p:nvSpPr>
            <p:cNvPr id="946" name="Google Shape;946;p131"/>
            <p:cNvSpPr/>
            <p:nvPr/>
          </p:nvSpPr>
          <p:spPr>
            <a:xfrm rot="-336059">
              <a:off x="8548291" y="861001"/>
              <a:ext cx="4306360" cy="2154207"/>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chemeClr val="lt1"/>
                  </a:solidFill>
                  <a:latin typeface="Quattrocento Sans"/>
                  <a:ea typeface="Quattrocento Sans"/>
                  <a:cs typeface="Quattrocento Sans"/>
                  <a:sym typeface="Quattrocento Sans"/>
                </a:rPr>
                <a:t>You can only be successful with support from the school community!</a:t>
              </a:r>
              <a:endParaRPr b="1" i="0" u="none" cap="none" strike="noStrike">
                <a:solidFill>
                  <a:schemeClr val="lt1"/>
                </a:solidFill>
                <a:latin typeface="Quattrocento Sans"/>
                <a:ea typeface="Quattrocento Sans"/>
                <a:cs typeface="Quattrocento Sans"/>
                <a:sym typeface="Quattrocento Sans"/>
              </a:endParaRPr>
            </a:p>
          </p:txBody>
        </p:sp>
        <p:pic>
          <p:nvPicPr>
            <p:cNvPr id="947" name="Google Shape;947;p131"/>
            <p:cNvPicPr preferRelativeResize="0"/>
            <p:nvPr/>
          </p:nvPicPr>
          <p:blipFill rotWithShape="1">
            <a:blip r:embed="rId3">
              <a:alphaModFix/>
            </a:blip>
            <a:srcRect b="0" l="0" r="0" t="0"/>
            <a:stretch/>
          </p:blipFill>
          <p:spPr>
            <a:xfrm rot="-218433">
              <a:off x="8935064" y="3298141"/>
              <a:ext cx="2722222" cy="292895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3">
                                            <p:txEl>
                                              <p:pRg end="0" st="0"/>
                                            </p:txEl>
                                          </p:spTgt>
                                        </p:tgtEl>
                                        <p:attrNameLst>
                                          <p:attrName>style.visibility</p:attrName>
                                        </p:attrNameLst>
                                      </p:cBhvr>
                                      <p:to>
                                        <p:strVal val="visible"/>
                                      </p:to>
                                    </p:set>
                                    <p:anim calcmode="lin" valueType="num">
                                      <p:cBhvr additive="base">
                                        <p:cTn dur="500"/>
                                        <p:tgtEl>
                                          <p:spTgt spid="94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3">
                                            <p:txEl>
                                              <p:pRg end="1" st="1"/>
                                            </p:txEl>
                                          </p:spTgt>
                                        </p:tgtEl>
                                        <p:attrNameLst>
                                          <p:attrName>style.visibility</p:attrName>
                                        </p:attrNameLst>
                                      </p:cBhvr>
                                      <p:to>
                                        <p:strVal val="visible"/>
                                      </p:to>
                                    </p:set>
                                    <p:anim calcmode="lin" valueType="num">
                                      <p:cBhvr additive="base">
                                        <p:cTn dur="500"/>
                                        <p:tgtEl>
                                          <p:spTgt spid="94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3">
                                            <p:txEl>
                                              <p:pRg end="2" st="2"/>
                                            </p:txEl>
                                          </p:spTgt>
                                        </p:tgtEl>
                                        <p:attrNameLst>
                                          <p:attrName>style.visibility</p:attrName>
                                        </p:attrNameLst>
                                      </p:cBhvr>
                                      <p:to>
                                        <p:strVal val="visible"/>
                                      </p:to>
                                    </p:set>
                                    <p:anim calcmode="lin" valueType="num">
                                      <p:cBhvr additive="base">
                                        <p:cTn dur="500"/>
                                        <p:tgtEl>
                                          <p:spTgt spid="94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132"/>
          <p:cNvSpPr/>
          <p:nvPr/>
        </p:nvSpPr>
        <p:spPr>
          <a:xfrm>
            <a:off x="1031250" y="1278725"/>
            <a:ext cx="6924900" cy="2726100"/>
          </a:xfrm>
          <a:prstGeom prst="rect">
            <a:avLst/>
          </a:prstGeom>
          <a:gradFill>
            <a:gsLst>
              <a:gs pos="0">
                <a:srgbClr val="DBD4EB"/>
              </a:gs>
              <a:gs pos="100000">
                <a:srgbClr val="9080BB"/>
              </a:gs>
            </a:gsLst>
            <a:path path="circle">
              <a:fillToRect b="50%" l="50%" r="50%" t="50%"/>
            </a:path>
            <a:tileRect/>
          </a:gradFill>
          <a:ln cap="flat" cmpd="sng" w="9525">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3" name="Google Shape;953;p132"/>
          <p:cNvSpPr txBox="1"/>
          <p:nvPr>
            <p:ph idx="4294967295" type="title"/>
          </p:nvPr>
        </p:nvSpPr>
        <p:spPr>
          <a:xfrm>
            <a:off x="451275" y="445025"/>
            <a:ext cx="797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200">
                <a:solidFill>
                  <a:srgbClr val="604C79"/>
                </a:solidFill>
                <a:latin typeface="Avenir"/>
                <a:ea typeface="Avenir"/>
                <a:cs typeface="Avenir"/>
                <a:sym typeface="Avenir"/>
              </a:rPr>
              <a:t>4. Prove it!</a:t>
            </a:r>
            <a:endParaRPr b="1" sz="3200">
              <a:solidFill>
                <a:srgbClr val="604C79"/>
              </a:solidFill>
              <a:latin typeface="Avenir"/>
              <a:ea typeface="Avenir"/>
              <a:cs typeface="Avenir"/>
              <a:sym typeface="Avenir"/>
            </a:endParaRPr>
          </a:p>
        </p:txBody>
      </p:sp>
      <p:sp>
        <p:nvSpPr>
          <p:cNvPr id="954" name="Google Shape;954;p132"/>
          <p:cNvSpPr txBox="1"/>
          <p:nvPr/>
        </p:nvSpPr>
        <p:spPr>
          <a:xfrm>
            <a:off x="1112200" y="1425625"/>
            <a:ext cx="67641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Now that your school has implemented some changes, it’s time to prove they’ve stuck! Gather your original group from Step 1. Spot it!  </a:t>
            </a:r>
            <a:r>
              <a:rPr lang="en" sz="1800">
                <a:solidFill>
                  <a:schemeClr val="dk1"/>
                </a:solidFill>
              </a:rPr>
              <a:t>to r</a:t>
            </a:r>
            <a:r>
              <a:rPr lang="en" sz="1800">
                <a:solidFill>
                  <a:schemeClr val="dk1"/>
                </a:solidFill>
              </a:rPr>
              <a:t>eassess the lunchroom.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Keep in mind this cycle of change could occur over a period  of time as short as two months, or it could take over year! It all depends on the schedule of your school, and how many change they would like to implement. </a:t>
            </a:r>
            <a:endParaRPr sz="1800">
              <a:solidFill>
                <a:schemeClr val="dk1"/>
              </a:solidFill>
            </a:endParaRPr>
          </a:p>
        </p:txBody>
      </p:sp>
      <p:grpSp>
        <p:nvGrpSpPr>
          <p:cNvPr id="955" name="Google Shape;955;p132"/>
          <p:cNvGrpSpPr/>
          <p:nvPr/>
        </p:nvGrpSpPr>
        <p:grpSpPr>
          <a:xfrm flipH="1" rot="10800000">
            <a:off x="6880002" y="3698575"/>
            <a:ext cx="1958460" cy="1220700"/>
            <a:chOff x="6939425" y="3839800"/>
            <a:chExt cx="2076400" cy="1220700"/>
          </a:xfrm>
        </p:grpSpPr>
        <p:sp>
          <p:nvSpPr>
            <p:cNvPr id="956" name="Google Shape;956;p132"/>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7" name="Google Shape;957;p132"/>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8" name="Google Shape;958;p132"/>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4C79"/>
        </a:solidFill>
      </p:bgPr>
    </p:bg>
    <p:spTree>
      <p:nvGrpSpPr>
        <p:cNvPr id="962" name="Shape 962"/>
        <p:cNvGrpSpPr/>
        <p:nvPr/>
      </p:nvGrpSpPr>
      <p:grpSpPr>
        <a:xfrm>
          <a:off x="0" y="0"/>
          <a:ext cx="0" cy="0"/>
          <a:chOff x="0" y="0"/>
          <a:chExt cx="0" cy="0"/>
        </a:xfrm>
      </p:grpSpPr>
      <p:sp>
        <p:nvSpPr>
          <p:cNvPr id="963" name="Google Shape;963;p133"/>
          <p:cNvSpPr txBox="1"/>
          <p:nvPr/>
        </p:nvSpPr>
        <p:spPr>
          <a:xfrm>
            <a:off x="1686900" y="321775"/>
            <a:ext cx="5770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604C79"/>
                </a:solidFill>
                <a:latin typeface="Avenir"/>
                <a:ea typeface="Avenir"/>
                <a:cs typeface="Avenir"/>
                <a:sym typeface="Avenir"/>
              </a:rPr>
              <a:t>Technical Assistance</a:t>
            </a:r>
            <a:endParaRPr b="1" sz="3500">
              <a:solidFill>
                <a:srgbClr val="604C79"/>
              </a:solidFill>
              <a:latin typeface="Avenir"/>
              <a:ea typeface="Avenir"/>
              <a:cs typeface="Avenir"/>
              <a:sym typeface="Avenir"/>
            </a:endParaRPr>
          </a:p>
        </p:txBody>
      </p:sp>
      <p:sp>
        <p:nvSpPr>
          <p:cNvPr id="964" name="Google Shape;964;p133"/>
          <p:cNvSpPr txBox="1"/>
          <p:nvPr/>
        </p:nvSpPr>
        <p:spPr>
          <a:xfrm>
            <a:off x="1364700" y="1635475"/>
            <a:ext cx="64146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800">
              <a:solidFill>
                <a:schemeClr val="lt2"/>
              </a:solidFill>
              <a:latin typeface="Avenir"/>
              <a:ea typeface="Avenir"/>
              <a:cs typeface="Avenir"/>
              <a:sym typeface="Avenir"/>
            </a:endParaRPr>
          </a:p>
          <a:p>
            <a:pPr indent="0" lvl="0" marL="0" rtl="0" algn="ctr">
              <a:spcBef>
                <a:spcPts val="0"/>
              </a:spcBef>
              <a:spcAft>
                <a:spcPts val="0"/>
              </a:spcAft>
              <a:buNone/>
            </a:pPr>
            <a:r>
              <a:rPr b="1" lang="en" sz="1800">
                <a:solidFill>
                  <a:schemeClr val="lt2"/>
                </a:solidFill>
                <a:latin typeface="Avenir"/>
                <a:ea typeface="Avenir"/>
                <a:cs typeface="Avenir"/>
                <a:sym typeface="Avenir"/>
              </a:rPr>
              <a:t>The </a:t>
            </a:r>
            <a:r>
              <a:rPr b="1" lang="en" sz="1800" u="sng">
                <a:solidFill>
                  <a:schemeClr val="folHlink"/>
                </a:solidFill>
                <a:latin typeface="Avenir"/>
                <a:ea typeface="Avenir"/>
                <a:cs typeface="Avenir"/>
                <a:sym typeface="Avenir"/>
                <a:hlinkClick r:id="rId3">
                  <a:extLst>
                    <a:ext uri="{A12FA001-AC4F-418D-AE19-62706E023703}">
                      <ahyp:hlinkClr val="tx"/>
                    </a:ext>
                  </a:extLst>
                </a:hlinkClick>
              </a:rPr>
              <a:t>State Implementation Team</a:t>
            </a:r>
            <a:r>
              <a:rPr b="1" lang="en" sz="1800">
                <a:solidFill>
                  <a:schemeClr val="lt2"/>
                </a:solidFill>
                <a:latin typeface="Avenir"/>
                <a:ea typeface="Avenir"/>
                <a:cs typeface="Avenir"/>
                <a:sym typeface="Avenir"/>
              </a:rPr>
              <a:t> can support you with:</a:t>
            </a:r>
            <a:br>
              <a:rPr b="1" lang="en" sz="1800">
                <a:solidFill>
                  <a:schemeClr val="lt2"/>
                </a:solidFill>
                <a:latin typeface="Avenir"/>
                <a:ea typeface="Avenir"/>
                <a:cs typeface="Avenir"/>
                <a:sym typeface="Avenir"/>
              </a:rPr>
            </a:br>
            <a:r>
              <a:rPr b="1" lang="en" sz="1800">
                <a:solidFill>
                  <a:schemeClr val="lt2"/>
                </a:solidFill>
                <a:latin typeface="Avenir"/>
                <a:ea typeface="Avenir"/>
                <a:cs typeface="Avenir"/>
                <a:sym typeface="Avenir"/>
              </a:rPr>
              <a:t>Step 2. Plan it!</a:t>
            </a:r>
            <a:endParaRPr b="1" sz="1800">
              <a:solidFill>
                <a:schemeClr val="lt2"/>
              </a:solidFill>
              <a:latin typeface="Avenir"/>
              <a:ea typeface="Avenir"/>
              <a:cs typeface="Avenir"/>
              <a:sym typeface="Avenir"/>
            </a:endParaRPr>
          </a:p>
          <a:p>
            <a:pPr indent="0" lvl="0" marL="0" rtl="0" algn="ctr">
              <a:spcBef>
                <a:spcPts val="0"/>
              </a:spcBef>
              <a:spcAft>
                <a:spcPts val="0"/>
              </a:spcAft>
              <a:buNone/>
            </a:pPr>
            <a:r>
              <a:rPr b="1" lang="en" sz="1800">
                <a:solidFill>
                  <a:schemeClr val="lt2"/>
                </a:solidFill>
                <a:latin typeface="Avenir"/>
                <a:ea typeface="Avenir"/>
                <a:cs typeface="Avenir"/>
                <a:sym typeface="Avenir"/>
              </a:rPr>
              <a:t>Step 3. Do it!</a:t>
            </a:r>
            <a:endParaRPr b="1" sz="1800">
              <a:solidFill>
                <a:schemeClr val="lt2"/>
              </a:solidFill>
              <a:latin typeface="Avenir"/>
              <a:ea typeface="Avenir"/>
              <a:cs typeface="Avenir"/>
              <a:sym typeface="Avenir"/>
            </a:endParaRPr>
          </a:p>
          <a:p>
            <a:pPr indent="0" lvl="0" marL="0" rtl="0" algn="ctr">
              <a:spcBef>
                <a:spcPts val="0"/>
              </a:spcBef>
              <a:spcAft>
                <a:spcPts val="0"/>
              </a:spcAft>
              <a:buNone/>
            </a:pPr>
            <a:r>
              <a:t/>
            </a:r>
            <a:endParaRPr b="1" sz="1800">
              <a:solidFill>
                <a:schemeClr val="lt2"/>
              </a:solidFill>
              <a:latin typeface="Avenir"/>
              <a:ea typeface="Avenir"/>
              <a:cs typeface="Avenir"/>
              <a:sym typeface="Avenir"/>
            </a:endParaRPr>
          </a:p>
          <a:p>
            <a:pPr indent="0" lvl="0" marL="0" rtl="0" algn="ctr">
              <a:spcBef>
                <a:spcPts val="0"/>
              </a:spcBef>
              <a:spcAft>
                <a:spcPts val="0"/>
              </a:spcAft>
              <a:buNone/>
            </a:pPr>
            <a:r>
              <a:rPr b="1" lang="en" sz="1800">
                <a:solidFill>
                  <a:schemeClr val="lt2"/>
                </a:solidFill>
                <a:latin typeface="Avenir"/>
                <a:ea typeface="Avenir"/>
                <a:cs typeface="Avenir"/>
                <a:sym typeface="Avenir"/>
              </a:rPr>
              <a:t>The </a:t>
            </a:r>
            <a:r>
              <a:rPr b="1" lang="en" sz="1800" u="sng">
                <a:solidFill>
                  <a:schemeClr val="folHlink"/>
                </a:solidFill>
                <a:latin typeface="Avenir"/>
                <a:ea typeface="Avenir"/>
                <a:cs typeface="Avenir"/>
                <a:sym typeface="Avenir"/>
                <a:hlinkClick r:id="rId4">
                  <a:extLst>
                    <a:ext uri="{A12FA001-AC4F-418D-AE19-62706E023703}">
                      <ahyp:hlinkClr val="tx"/>
                    </a:ext>
                  </a:extLst>
                </a:hlinkClick>
              </a:rPr>
              <a:t>State Evaluation Team</a:t>
            </a:r>
            <a:r>
              <a:rPr b="1" lang="en" sz="1800">
                <a:solidFill>
                  <a:schemeClr val="lt2"/>
                </a:solidFill>
                <a:latin typeface="Avenir"/>
                <a:ea typeface="Avenir"/>
                <a:cs typeface="Avenir"/>
                <a:sym typeface="Avenir"/>
              </a:rPr>
              <a:t> can support you with:</a:t>
            </a:r>
            <a:br>
              <a:rPr b="1" lang="en" sz="1800">
                <a:solidFill>
                  <a:schemeClr val="lt2"/>
                </a:solidFill>
                <a:latin typeface="Avenir"/>
                <a:ea typeface="Avenir"/>
                <a:cs typeface="Avenir"/>
                <a:sym typeface="Avenir"/>
              </a:rPr>
            </a:br>
            <a:r>
              <a:rPr b="1" lang="en" sz="1800">
                <a:solidFill>
                  <a:schemeClr val="lt2"/>
                </a:solidFill>
                <a:latin typeface="Avenir"/>
                <a:ea typeface="Avenir"/>
                <a:cs typeface="Avenir"/>
                <a:sym typeface="Avenir"/>
              </a:rPr>
              <a:t>Step 1. Spot it!</a:t>
            </a:r>
            <a:endParaRPr b="1" sz="1800">
              <a:solidFill>
                <a:schemeClr val="lt2"/>
              </a:solidFill>
              <a:latin typeface="Avenir"/>
              <a:ea typeface="Avenir"/>
              <a:cs typeface="Avenir"/>
              <a:sym typeface="Avenir"/>
            </a:endParaRPr>
          </a:p>
          <a:p>
            <a:pPr indent="0" lvl="0" marL="0" rtl="0" algn="ctr">
              <a:spcBef>
                <a:spcPts val="0"/>
              </a:spcBef>
              <a:spcAft>
                <a:spcPts val="0"/>
              </a:spcAft>
              <a:buNone/>
            </a:pPr>
            <a:r>
              <a:rPr b="1" lang="en" sz="1800">
                <a:solidFill>
                  <a:schemeClr val="lt2"/>
                </a:solidFill>
                <a:latin typeface="Avenir"/>
                <a:ea typeface="Avenir"/>
                <a:cs typeface="Avenir"/>
                <a:sym typeface="Avenir"/>
              </a:rPr>
              <a:t>Step 4. Prove it!</a:t>
            </a:r>
            <a:endParaRPr b="1" sz="1800">
              <a:solidFill>
                <a:schemeClr val="lt2"/>
              </a:solidFill>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968" name="Shape 968"/>
        <p:cNvGrpSpPr/>
        <p:nvPr/>
      </p:nvGrpSpPr>
      <p:grpSpPr>
        <a:xfrm>
          <a:off x="0" y="0"/>
          <a:ext cx="0" cy="0"/>
          <a:chOff x="0" y="0"/>
          <a:chExt cx="0" cy="0"/>
        </a:xfrm>
      </p:grpSpPr>
      <p:sp>
        <p:nvSpPr>
          <p:cNvPr id="969" name="Google Shape;969;p134"/>
          <p:cNvSpPr txBox="1"/>
          <p:nvPr/>
        </p:nvSpPr>
        <p:spPr>
          <a:xfrm>
            <a:off x="35850" y="1401900"/>
            <a:ext cx="90723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chemeClr val="lt2"/>
                </a:solidFill>
                <a:latin typeface="Avenir"/>
                <a:ea typeface="Avenir"/>
                <a:cs typeface="Avenir"/>
                <a:sym typeface="Avenir"/>
              </a:rPr>
              <a:t>Smarter Lunchrooms </a:t>
            </a:r>
            <a:endParaRPr sz="3500">
              <a:solidFill>
                <a:schemeClr val="lt2"/>
              </a:solidFill>
              <a:latin typeface="Avenir"/>
              <a:ea typeface="Avenir"/>
              <a:cs typeface="Avenir"/>
              <a:sym typeface="Avenir"/>
            </a:endParaRPr>
          </a:p>
          <a:p>
            <a:pPr indent="0" lvl="0" marL="0" rtl="0" algn="ctr">
              <a:spcBef>
                <a:spcPts val="0"/>
              </a:spcBef>
              <a:spcAft>
                <a:spcPts val="0"/>
              </a:spcAft>
              <a:buClr>
                <a:schemeClr val="lt2"/>
              </a:buClr>
              <a:buSzPts val="1100"/>
              <a:buFont typeface="Arial"/>
              <a:buNone/>
            </a:pPr>
            <a:r>
              <a:rPr lang="en" sz="3500">
                <a:solidFill>
                  <a:schemeClr val="lt2"/>
                </a:solidFill>
                <a:latin typeface="Avenir"/>
                <a:ea typeface="Avenir"/>
                <a:cs typeface="Avenir"/>
                <a:sym typeface="Avenir"/>
              </a:rPr>
              <a:t>and </a:t>
            </a:r>
            <a:endParaRPr sz="3500">
              <a:solidFill>
                <a:schemeClr val="lt2"/>
              </a:solidFill>
              <a:latin typeface="Avenir"/>
              <a:ea typeface="Avenir"/>
              <a:cs typeface="Avenir"/>
              <a:sym typeface="Avenir"/>
            </a:endParaRPr>
          </a:p>
          <a:p>
            <a:pPr indent="0" lvl="0" marL="0" rtl="0" algn="ctr">
              <a:spcBef>
                <a:spcPts val="0"/>
              </a:spcBef>
              <a:spcAft>
                <a:spcPts val="0"/>
              </a:spcAft>
              <a:buNone/>
            </a:pPr>
            <a:r>
              <a:rPr lang="en" sz="3500">
                <a:solidFill>
                  <a:schemeClr val="lt2"/>
                </a:solidFill>
                <a:latin typeface="Avenir"/>
                <a:ea typeface="Avenir"/>
                <a:cs typeface="Avenir"/>
                <a:sym typeface="Avenir"/>
              </a:rPr>
              <a:t>AZ Health Zone </a:t>
            </a:r>
            <a:endParaRPr sz="3500">
              <a:solidFill>
                <a:schemeClr val="lt2"/>
              </a:solidFill>
              <a:latin typeface="Avenir"/>
              <a:ea typeface="Avenir"/>
              <a:cs typeface="Avenir"/>
              <a:sym typeface="Avenir"/>
            </a:endParaRPr>
          </a:p>
          <a:p>
            <a:pPr indent="0" lvl="0" marL="0" rtl="0" algn="ctr">
              <a:spcBef>
                <a:spcPts val="0"/>
              </a:spcBef>
              <a:spcAft>
                <a:spcPts val="0"/>
              </a:spcAft>
              <a:buNone/>
            </a:pPr>
            <a:r>
              <a:rPr lang="en" sz="3500">
                <a:solidFill>
                  <a:schemeClr val="lt2"/>
                </a:solidFill>
                <a:latin typeface="Avenir"/>
                <a:ea typeface="Avenir"/>
                <a:cs typeface="Avenir"/>
                <a:sym typeface="Avenir"/>
              </a:rPr>
              <a:t>Principles</a:t>
            </a:r>
            <a:endParaRPr sz="3700">
              <a:solidFill>
                <a:srgbClr val="FFFFFF"/>
              </a:solidFill>
              <a:latin typeface="Avenir"/>
              <a:ea typeface="Avenir"/>
              <a:cs typeface="Avenir"/>
              <a:sym typeface="Aveni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3" name="Shape 973"/>
        <p:cNvGrpSpPr/>
        <p:nvPr/>
      </p:nvGrpSpPr>
      <p:grpSpPr>
        <a:xfrm>
          <a:off x="0" y="0"/>
          <a:ext cx="0" cy="0"/>
          <a:chOff x="0" y="0"/>
          <a:chExt cx="0" cy="0"/>
        </a:xfrm>
      </p:grpSpPr>
      <p:sp>
        <p:nvSpPr>
          <p:cNvPr id="974" name="Google Shape;974;p135"/>
          <p:cNvSpPr txBox="1"/>
          <p:nvPr>
            <p:ph type="title"/>
          </p:nvPr>
        </p:nvSpPr>
        <p:spPr>
          <a:xfrm>
            <a:off x="103350" y="202725"/>
            <a:ext cx="8937300" cy="787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3200">
                <a:latin typeface="Avenir"/>
                <a:ea typeface="Avenir"/>
                <a:cs typeface="Avenir"/>
                <a:sym typeface="Avenir"/>
              </a:rPr>
              <a:t>The SLM Spectrum for Community Engagement</a:t>
            </a:r>
            <a:endParaRPr sz="3200">
              <a:latin typeface="Avenir"/>
              <a:ea typeface="Avenir"/>
              <a:cs typeface="Avenir"/>
              <a:sym typeface="Avenir"/>
            </a:endParaRPr>
          </a:p>
        </p:txBody>
      </p:sp>
      <p:sp>
        <p:nvSpPr>
          <p:cNvPr id="975" name="Google Shape;975;p135"/>
          <p:cNvSpPr txBox="1"/>
          <p:nvPr>
            <p:ph idx="1" type="body"/>
          </p:nvPr>
        </p:nvSpPr>
        <p:spPr>
          <a:xfrm>
            <a:off x="406350" y="1237713"/>
            <a:ext cx="8396400" cy="1233000"/>
          </a:xfrm>
          <a:prstGeom prst="rect">
            <a:avLst/>
          </a:prstGeom>
        </p:spPr>
        <p:txBody>
          <a:bodyPr anchorCtr="0" anchor="t" bIns="34275" lIns="68575" spcFirstLastPara="1" rIns="68575" wrap="square" tIns="34275">
            <a:normAutofit lnSpcReduction="20000"/>
          </a:bodyPr>
          <a:lstStyle/>
          <a:p>
            <a:pPr indent="0" lvl="0" marL="0" rtl="0" algn="ctr">
              <a:spcBef>
                <a:spcPts val="800"/>
              </a:spcBef>
              <a:spcAft>
                <a:spcPts val="0"/>
              </a:spcAft>
              <a:buNone/>
            </a:pPr>
            <a:r>
              <a:rPr b="1" lang="en" sz="1500">
                <a:solidFill>
                  <a:srgbClr val="93BE3E"/>
                </a:solidFill>
              </a:rPr>
              <a:t>Empower</a:t>
            </a:r>
            <a:br>
              <a:rPr b="1" lang="en" sz="1500">
                <a:solidFill>
                  <a:srgbClr val="93BE3E"/>
                </a:solidFill>
              </a:rPr>
            </a:br>
            <a:r>
              <a:rPr b="1" lang="en" sz="1500">
                <a:solidFill>
                  <a:srgbClr val="93BE3E"/>
                </a:solidFill>
              </a:rPr>
              <a:t>Community Message: Let’s unlock collective capacity for transformative solutions.</a:t>
            </a:r>
            <a:r>
              <a:rPr lang="en" sz="1500">
                <a:solidFill>
                  <a:srgbClr val="93BE3E"/>
                </a:solidFill>
              </a:rPr>
              <a:t> </a:t>
            </a:r>
            <a:endParaRPr sz="1500">
              <a:solidFill>
                <a:srgbClr val="93BE3E"/>
              </a:solidFill>
            </a:endParaRPr>
          </a:p>
          <a:p>
            <a:pPr indent="0" lvl="0" marL="0" rtl="0" algn="ctr">
              <a:spcBef>
                <a:spcPts val="1200"/>
              </a:spcBef>
              <a:spcAft>
                <a:spcPts val="0"/>
              </a:spcAft>
              <a:buNone/>
            </a:pPr>
            <a:r>
              <a:rPr lang="en" sz="1500">
                <a:solidFill>
                  <a:srgbClr val="93BE3E"/>
                </a:solidFill>
              </a:rPr>
              <a:t>LIA staff provide as-needed support to school stakeholders who complete the pre Scorecard, plan and act, and complete the post Scorecard. LIA staff enter the data online. </a:t>
            </a:r>
            <a:endParaRPr sz="1500">
              <a:solidFill>
                <a:srgbClr val="93BE3E"/>
              </a:solidFill>
            </a:endParaRPr>
          </a:p>
          <a:p>
            <a:pPr indent="0" lvl="0" marL="0" rtl="0" algn="l">
              <a:spcBef>
                <a:spcPts val="1200"/>
              </a:spcBef>
              <a:spcAft>
                <a:spcPts val="1200"/>
              </a:spcAft>
              <a:buNone/>
            </a:pPr>
            <a:r>
              <a:t/>
            </a:r>
            <a:endParaRPr>
              <a:solidFill>
                <a:srgbClr val="93BE3E"/>
              </a:solidFill>
            </a:endParaRPr>
          </a:p>
        </p:txBody>
      </p:sp>
      <p:sp>
        <p:nvSpPr>
          <p:cNvPr id="976" name="Google Shape;976;p135"/>
          <p:cNvSpPr/>
          <p:nvPr/>
        </p:nvSpPr>
        <p:spPr>
          <a:xfrm>
            <a:off x="176250" y="1132063"/>
            <a:ext cx="8791500" cy="1139100"/>
          </a:xfrm>
          <a:prstGeom prst="roundRect">
            <a:avLst>
              <a:gd fmla="val 16667" name="adj"/>
            </a:avLst>
          </a:prstGeom>
          <a:noFill/>
          <a:ln cap="flat" cmpd="sng" w="3810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7" name="Google Shape;977;p135"/>
          <p:cNvSpPr txBox="1"/>
          <p:nvPr/>
        </p:nvSpPr>
        <p:spPr>
          <a:xfrm>
            <a:off x="406275" y="2414963"/>
            <a:ext cx="8396400" cy="1154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Clr>
                <a:schemeClr val="dk1"/>
              </a:buClr>
              <a:buSzPts val="1100"/>
              <a:buFont typeface="Arial"/>
              <a:buNone/>
            </a:pPr>
            <a:r>
              <a:rPr b="1" lang="en">
                <a:solidFill>
                  <a:srgbClr val="F15B2A"/>
                </a:solidFill>
              </a:rPr>
              <a:t>Collaborate</a:t>
            </a:r>
            <a:br>
              <a:rPr b="1" lang="en">
                <a:solidFill>
                  <a:srgbClr val="F15B2A"/>
                </a:solidFill>
              </a:rPr>
            </a:br>
            <a:r>
              <a:rPr b="1" lang="en">
                <a:solidFill>
                  <a:srgbClr val="F15B2A"/>
                </a:solidFill>
              </a:rPr>
              <a:t>Community Message: Your leadership and expertise are critical to address this issue.</a:t>
            </a:r>
            <a:br>
              <a:rPr b="1" lang="en">
                <a:solidFill>
                  <a:srgbClr val="F15B2A"/>
                </a:solidFill>
              </a:rPr>
            </a:br>
            <a:br>
              <a:rPr b="1" lang="en">
                <a:solidFill>
                  <a:srgbClr val="F15B2A"/>
                </a:solidFill>
              </a:rPr>
            </a:br>
            <a:r>
              <a:rPr lang="en">
                <a:solidFill>
                  <a:srgbClr val="F15B2A"/>
                </a:solidFill>
              </a:rPr>
              <a:t>LIA Staff guide school stakeholders to co-complete the pre Scorecard, plan and act, and co-complete the post Scorecard. LIA staff enter the data online. </a:t>
            </a:r>
            <a:endParaRPr>
              <a:solidFill>
                <a:srgbClr val="F15B2A"/>
              </a:solidFill>
            </a:endParaRPr>
          </a:p>
        </p:txBody>
      </p:sp>
      <p:sp>
        <p:nvSpPr>
          <p:cNvPr id="978" name="Google Shape;978;p135"/>
          <p:cNvSpPr/>
          <p:nvPr/>
        </p:nvSpPr>
        <p:spPr>
          <a:xfrm>
            <a:off x="176250" y="2455838"/>
            <a:ext cx="8791500" cy="1139100"/>
          </a:xfrm>
          <a:prstGeom prst="roundRect">
            <a:avLst>
              <a:gd fmla="val 16667" name="adj"/>
            </a:avLst>
          </a:prstGeom>
          <a:noFill/>
          <a:ln cap="flat" cmpd="sng" w="38100">
            <a:solidFill>
              <a:srgbClr val="F15B2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9" name="Google Shape;979;p135"/>
          <p:cNvSpPr txBox="1"/>
          <p:nvPr/>
        </p:nvSpPr>
        <p:spPr>
          <a:xfrm>
            <a:off x="103350" y="3791925"/>
            <a:ext cx="8937300" cy="1114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Clr>
                <a:schemeClr val="dk1"/>
              </a:buClr>
              <a:buSzPts val="1100"/>
              <a:buFont typeface="Arial"/>
              <a:buNone/>
            </a:pPr>
            <a:r>
              <a:rPr b="1" lang="en">
                <a:solidFill>
                  <a:srgbClr val="5E5181"/>
                </a:solidFill>
              </a:rPr>
              <a:t>Involve</a:t>
            </a:r>
            <a:br>
              <a:rPr b="1" lang="en">
                <a:solidFill>
                  <a:srgbClr val="5E5181"/>
                </a:solidFill>
              </a:rPr>
            </a:br>
            <a:r>
              <a:rPr b="1" lang="en">
                <a:solidFill>
                  <a:srgbClr val="5E5181"/>
                </a:solidFill>
              </a:rPr>
              <a:t>Community Message: You are making us think differently about the issue. </a:t>
            </a:r>
            <a:endParaRPr b="1">
              <a:solidFill>
                <a:srgbClr val="5E5181"/>
              </a:solidFill>
            </a:endParaRPr>
          </a:p>
          <a:p>
            <a:pPr indent="0" lvl="0" marL="0" rtl="0" algn="ctr">
              <a:lnSpc>
                <a:spcPct val="90000"/>
              </a:lnSpc>
              <a:spcBef>
                <a:spcPts val="1200"/>
              </a:spcBef>
              <a:spcAft>
                <a:spcPts val="1200"/>
              </a:spcAft>
              <a:buClr>
                <a:schemeClr val="dk1"/>
              </a:buClr>
              <a:buSzPts val="1100"/>
              <a:buFont typeface="Arial"/>
              <a:buNone/>
            </a:pPr>
            <a:r>
              <a:rPr lang="en">
                <a:solidFill>
                  <a:srgbClr val="5E5181"/>
                </a:solidFill>
              </a:rPr>
              <a:t>LIA staff complete the pre-and post-Scorecards, and enter the data online. They work with school stakeholders to plan and act based on the Scorecard findings.</a:t>
            </a:r>
            <a:endParaRPr>
              <a:solidFill>
                <a:srgbClr val="5E5181"/>
              </a:solidFill>
            </a:endParaRPr>
          </a:p>
        </p:txBody>
      </p:sp>
      <p:sp>
        <p:nvSpPr>
          <p:cNvPr id="980" name="Google Shape;980;p135"/>
          <p:cNvSpPr/>
          <p:nvPr/>
        </p:nvSpPr>
        <p:spPr>
          <a:xfrm>
            <a:off x="149550" y="3779625"/>
            <a:ext cx="8844900" cy="1139100"/>
          </a:xfrm>
          <a:prstGeom prst="roundRect">
            <a:avLst>
              <a:gd fmla="val 16667" name="adj"/>
            </a:avLst>
          </a:prstGeom>
          <a:noFill/>
          <a:ln cap="flat" cmpd="sng" w="38100">
            <a:solidFill>
              <a:srgbClr val="5E518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4" name="Shape 984"/>
        <p:cNvGrpSpPr/>
        <p:nvPr/>
      </p:nvGrpSpPr>
      <p:grpSpPr>
        <a:xfrm>
          <a:off x="0" y="0"/>
          <a:ext cx="0" cy="0"/>
          <a:chOff x="0" y="0"/>
          <a:chExt cx="0" cy="0"/>
        </a:xfrm>
      </p:grpSpPr>
      <p:sp>
        <p:nvSpPr>
          <p:cNvPr id="985" name="Google Shape;985;p136"/>
          <p:cNvSpPr/>
          <p:nvPr/>
        </p:nvSpPr>
        <p:spPr>
          <a:xfrm>
            <a:off x="5111100" y="1725975"/>
            <a:ext cx="2484000" cy="2057400"/>
          </a:xfrm>
          <a:prstGeom prst="rect">
            <a:avLst/>
          </a:prstGeom>
          <a:noFill/>
          <a:ln cap="flat" cmpd="sng" w="19050">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6" name="Google Shape;986;p136"/>
          <p:cNvSpPr/>
          <p:nvPr/>
        </p:nvSpPr>
        <p:spPr>
          <a:xfrm>
            <a:off x="1140675" y="2670675"/>
            <a:ext cx="2739900" cy="2146800"/>
          </a:xfrm>
          <a:prstGeom prst="rect">
            <a:avLst/>
          </a:prstGeom>
          <a:noFill/>
          <a:ln cap="flat" cmpd="sng" w="19050">
            <a:solidFill>
              <a:srgbClr val="604C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7" name="Google Shape;987;p136"/>
          <p:cNvSpPr/>
          <p:nvPr/>
        </p:nvSpPr>
        <p:spPr>
          <a:xfrm>
            <a:off x="1140675" y="574650"/>
            <a:ext cx="2739900" cy="1710000"/>
          </a:xfrm>
          <a:prstGeom prst="rect">
            <a:avLst/>
          </a:prstGeom>
          <a:noFill/>
          <a:ln cap="flat" cmpd="sng" w="19050">
            <a:solidFill>
              <a:srgbClr val="93B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8" name="Google Shape;988;p136"/>
          <p:cNvSpPr txBox="1"/>
          <p:nvPr>
            <p:ph idx="1" type="body"/>
          </p:nvPr>
        </p:nvSpPr>
        <p:spPr>
          <a:xfrm>
            <a:off x="1170375" y="470625"/>
            <a:ext cx="2680500" cy="44157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b="1" lang="en" sz="1900">
                <a:solidFill>
                  <a:srgbClr val="93BE3E"/>
                </a:solidFill>
                <a:latin typeface="Avenir"/>
                <a:ea typeface="Avenir"/>
                <a:cs typeface="Avenir"/>
                <a:sym typeface="Avenir"/>
              </a:rPr>
              <a:t>Empower</a:t>
            </a:r>
            <a:br>
              <a:rPr b="1" lang="en" sz="1900">
                <a:solidFill>
                  <a:srgbClr val="93BE3E"/>
                </a:solidFill>
                <a:latin typeface="Avenir"/>
                <a:ea typeface="Avenir"/>
                <a:cs typeface="Avenir"/>
                <a:sym typeface="Avenir"/>
              </a:rPr>
            </a:br>
            <a:br>
              <a:rPr lang="en" sz="1500">
                <a:solidFill>
                  <a:srgbClr val="93BE3E"/>
                </a:solidFill>
                <a:latin typeface="Avenir"/>
                <a:ea typeface="Avenir"/>
                <a:cs typeface="Avenir"/>
                <a:sym typeface="Avenir"/>
              </a:rPr>
            </a:br>
            <a:r>
              <a:rPr lang="en" sz="1500">
                <a:solidFill>
                  <a:srgbClr val="93BE3E"/>
                </a:solidFill>
                <a:latin typeface="Avenir"/>
                <a:ea typeface="Avenir"/>
                <a:cs typeface="Avenir"/>
                <a:sym typeface="Avenir"/>
              </a:rPr>
              <a:t>Students lead SLM</a:t>
            </a:r>
            <a:endParaRPr sz="1500">
              <a:solidFill>
                <a:srgbClr val="93BE3E"/>
              </a:solidFill>
              <a:latin typeface="Avenir"/>
              <a:ea typeface="Avenir"/>
              <a:cs typeface="Avenir"/>
              <a:sym typeface="Avenir"/>
            </a:endParaRPr>
          </a:p>
          <a:p>
            <a:pPr indent="0" lvl="0" marL="0" rtl="0" algn="ctr">
              <a:spcBef>
                <a:spcPts val="1200"/>
              </a:spcBef>
              <a:spcAft>
                <a:spcPts val="0"/>
              </a:spcAft>
              <a:buNone/>
            </a:pPr>
            <a:r>
              <a:rPr lang="en" sz="1500">
                <a:solidFill>
                  <a:srgbClr val="93BE3E"/>
                </a:solidFill>
                <a:latin typeface="Avenir"/>
                <a:ea typeface="Avenir"/>
                <a:cs typeface="Avenir"/>
                <a:sym typeface="Avenir"/>
              </a:rPr>
              <a:t>Families &amp; school staff or wellness teams lead SLM</a:t>
            </a:r>
            <a:endParaRPr sz="1500">
              <a:solidFill>
                <a:srgbClr val="93BE3E"/>
              </a:solidFill>
              <a:latin typeface="Avenir"/>
              <a:ea typeface="Avenir"/>
              <a:cs typeface="Avenir"/>
              <a:sym typeface="Avenir"/>
            </a:endParaRPr>
          </a:p>
          <a:p>
            <a:pPr indent="0" lvl="0" marL="0" rtl="0" algn="ctr">
              <a:spcBef>
                <a:spcPts val="1200"/>
              </a:spcBef>
              <a:spcAft>
                <a:spcPts val="0"/>
              </a:spcAft>
              <a:buNone/>
            </a:pPr>
            <a:r>
              <a:rPr lang="en" sz="1500">
                <a:solidFill>
                  <a:srgbClr val="93BE3E"/>
                </a:solidFill>
                <a:latin typeface="Avenir"/>
                <a:ea typeface="Avenir"/>
                <a:cs typeface="Avenir"/>
                <a:sym typeface="Avenir"/>
              </a:rPr>
              <a:t>School leader leads SLM</a:t>
            </a:r>
            <a:endParaRPr sz="1500">
              <a:solidFill>
                <a:srgbClr val="93BE3E"/>
              </a:solidFill>
              <a:latin typeface="Avenir"/>
              <a:ea typeface="Avenir"/>
              <a:cs typeface="Avenir"/>
              <a:sym typeface="Avenir"/>
            </a:endParaRPr>
          </a:p>
          <a:p>
            <a:pPr indent="0" lvl="0" marL="0" rtl="0" algn="ctr">
              <a:spcBef>
                <a:spcPts val="1200"/>
              </a:spcBef>
              <a:spcAft>
                <a:spcPts val="0"/>
              </a:spcAft>
              <a:buNone/>
            </a:pPr>
            <a:r>
              <a:t/>
            </a:r>
            <a:endParaRPr>
              <a:solidFill>
                <a:srgbClr val="93BE3E"/>
              </a:solidFill>
            </a:endParaRPr>
          </a:p>
          <a:p>
            <a:pPr indent="0" lvl="0" marL="0" rtl="0" algn="ctr">
              <a:spcBef>
                <a:spcPts val="1200"/>
              </a:spcBef>
              <a:spcAft>
                <a:spcPts val="0"/>
              </a:spcAft>
              <a:buNone/>
            </a:pPr>
            <a:r>
              <a:rPr b="1" lang="en" sz="1900">
                <a:solidFill>
                  <a:srgbClr val="5E5181"/>
                </a:solidFill>
                <a:latin typeface="Avenir"/>
                <a:ea typeface="Avenir"/>
                <a:cs typeface="Avenir"/>
                <a:sym typeface="Avenir"/>
              </a:rPr>
              <a:t>Involve</a:t>
            </a:r>
            <a:endParaRPr b="1" sz="1900">
              <a:solidFill>
                <a:srgbClr val="5E5181"/>
              </a:solidFill>
              <a:latin typeface="Avenir"/>
              <a:ea typeface="Avenir"/>
              <a:cs typeface="Avenir"/>
              <a:sym typeface="Avenir"/>
            </a:endParaRPr>
          </a:p>
          <a:p>
            <a:pPr indent="0" lvl="0" marL="0" rtl="0" algn="ctr">
              <a:spcBef>
                <a:spcPts val="1200"/>
              </a:spcBef>
              <a:spcAft>
                <a:spcPts val="0"/>
              </a:spcAft>
              <a:buNone/>
            </a:pPr>
            <a:r>
              <a:rPr lang="en" sz="1500">
                <a:solidFill>
                  <a:srgbClr val="5E5181"/>
                </a:solidFill>
                <a:latin typeface="Avenir"/>
                <a:ea typeface="Avenir"/>
                <a:cs typeface="Avenir"/>
                <a:sym typeface="Avenir"/>
              </a:rPr>
              <a:t>Families and/or students also involved</a:t>
            </a:r>
            <a:endParaRPr sz="1500">
              <a:solidFill>
                <a:srgbClr val="5E5181"/>
              </a:solidFill>
              <a:latin typeface="Avenir"/>
              <a:ea typeface="Avenir"/>
              <a:cs typeface="Avenir"/>
              <a:sym typeface="Avenir"/>
            </a:endParaRPr>
          </a:p>
          <a:p>
            <a:pPr indent="0" lvl="0" marL="0" rtl="0" algn="ctr">
              <a:spcBef>
                <a:spcPts val="1200"/>
              </a:spcBef>
              <a:spcAft>
                <a:spcPts val="0"/>
              </a:spcAft>
              <a:buNone/>
            </a:pPr>
            <a:r>
              <a:rPr lang="en" sz="1500">
                <a:solidFill>
                  <a:srgbClr val="5E5181"/>
                </a:solidFill>
                <a:latin typeface="Avenir"/>
                <a:ea typeface="Avenir"/>
                <a:cs typeface="Avenir"/>
                <a:sym typeface="Avenir"/>
              </a:rPr>
              <a:t>School staff/wellness team involved</a:t>
            </a:r>
            <a:endParaRPr sz="1500">
              <a:solidFill>
                <a:srgbClr val="5E5181"/>
              </a:solidFill>
              <a:latin typeface="Avenir"/>
              <a:ea typeface="Avenir"/>
              <a:cs typeface="Avenir"/>
              <a:sym typeface="Avenir"/>
            </a:endParaRPr>
          </a:p>
          <a:p>
            <a:pPr indent="0" lvl="0" marL="0" rtl="0" algn="ctr">
              <a:spcBef>
                <a:spcPts val="1200"/>
              </a:spcBef>
              <a:spcAft>
                <a:spcPts val="1200"/>
              </a:spcAft>
              <a:buNone/>
            </a:pPr>
            <a:r>
              <a:rPr lang="en" sz="1500">
                <a:solidFill>
                  <a:srgbClr val="5E5181"/>
                </a:solidFill>
                <a:latin typeface="Avenir"/>
                <a:ea typeface="Avenir"/>
                <a:cs typeface="Avenir"/>
                <a:sym typeface="Avenir"/>
              </a:rPr>
              <a:t>School leader (ex., cafeteria manager) involved</a:t>
            </a:r>
            <a:endParaRPr sz="1500">
              <a:latin typeface="Avenir"/>
              <a:ea typeface="Avenir"/>
              <a:cs typeface="Avenir"/>
              <a:sym typeface="Avenir"/>
            </a:endParaRPr>
          </a:p>
        </p:txBody>
      </p:sp>
      <p:sp>
        <p:nvSpPr>
          <p:cNvPr id="989" name="Google Shape;989;p136"/>
          <p:cNvSpPr txBox="1"/>
          <p:nvPr/>
        </p:nvSpPr>
        <p:spPr>
          <a:xfrm>
            <a:off x="5111100" y="1753500"/>
            <a:ext cx="2484000" cy="1988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Clr>
                <a:schemeClr val="dk1"/>
              </a:buClr>
              <a:buSzPts val="1100"/>
              <a:buFont typeface="Arial"/>
              <a:buNone/>
            </a:pPr>
            <a:r>
              <a:rPr b="1" lang="en" sz="1800">
                <a:solidFill>
                  <a:srgbClr val="F15B2A"/>
                </a:solidFill>
                <a:latin typeface="Avenir"/>
                <a:ea typeface="Avenir"/>
                <a:cs typeface="Avenir"/>
                <a:sym typeface="Avenir"/>
              </a:rPr>
              <a:t>Collaborate</a:t>
            </a:r>
            <a:br>
              <a:rPr b="1" lang="en" sz="1800">
                <a:solidFill>
                  <a:srgbClr val="F15B2A"/>
                </a:solidFill>
                <a:latin typeface="Avenir"/>
                <a:ea typeface="Avenir"/>
                <a:cs typeface="Avenir"/>
                <a:sym typeface="Avenir"/>
              </a:rPr>
            </a:br>
            <a:br>
              <a:rPr b="1" lang="en" sz="1500">
                <a:solidFill>
                  <a:srgbClr val="F15B2A"/>
                </a:solidFill>
                <a:latin typeface="Avenir"/>
                <a:ea typeface="Avenir"/>
                <a:cs typeface="Avenir"/>
                <a:sym typeface="Avenir"/>
              </a:rPr>
            </a:br>
            <a:r>
              <a:rPr b="1" lang="en" sz="1500">
                <a:solidFill>
                  <a:srgbClr val="F15B2A"/>
                </a:solidFill>
                <a:latin typeface="Avenir"/>
                <a:ea typeface="Avenir"/>
                <a:cs typeface="Avenir"/>
                <a:sym typeface="Avenir"/>
              </a:rPr>
              <a:t>Families and/or students also collaborate</a:t>
            </a:r>
            <a:endParaRPr b="1" sz="1500">
              <a:solidFill>
                <a:srgbClr val="F15B2A"/>
              </a:solidFill>
              <a:latin typeface="Avenir"/>
              <a:ea typeface="Avenir"/>
              <a:cs typeface="Avenir"/>
              <a:sym typeface="Avenir"/>
            </a:endParaRPr>
          </a:p>
          <a:p>
            <a:pPr indent="0" lvl="0" marL="0" rtl="0" algn="ctr">
              <a:lnSpc>
                <a:spcPct val="90000"/>
              </a:lnSpc>
              <a:spcBef>
                <a:spcPts val="1200"/>
              </a:spcBef>
              <a:spcAft>
                <a:spcPts val="0"/>
              </a:spcAft>
              <a:buClr>
                <a:schemeClr val="dk1"/>
              </a:buClr>
              <a:buSzPts val="1100"/>
              <a:buFont typeface="Arial"/>
              <a:buNone/>
            </a:pPr>
            <a:r>
              <a:rPr b="1" lang="en" sz="1500">
                <a:solidFill>
                  <a:srgbClr val="F15B2A"/>
                </a:solidFill>
                <a:latin typeface="Avenir"/>
                <a:ea typeface="Avenir"/>
                <a:cs typeface="Avenir"/>
                <a:sym typeface="Avenir"/>
              </a:rPr>
              <a:t>School staff/wellness team collaborates</a:t>
            </a:r>
            <a:endParaRPr b="1" sz="1500">
              <a:solidFill>
                <a:srgbClr val="F15B2A"/>
              </a:solidFill>
              <a:latin typeface="Avenir"/>
              <a:ea typeface="Avenir"/>
              <a:cs typeface="Avenir"/>
              <a:sym typeface="Avenir"/>
            </a:endParaRPr>
          </a:p>
          <a:p>
            <a:pPr indent="0" lvl="0" marL="0" rtl="0" algn="ctr">
              <a:lnSpc>
                <a:spcPct val="90000"/>
              </a:lnSpc>
              <a:spcBef>
                <a:spcPts val="1200"/>
              </a:spcBef>
              <a:spcAft>
                <a:spcPts val="1200"/>
              </a:spcAft>
              <a:buClr>
                <a:schemeClr val="dk1"/>
              </a:buClr>
              <a:buSzPts val="1100"/>
              <a:buFont typeface="Arial"/>
              <a:buNone/>
            </a:pPr>
            <a:r>
              <a:rPr b="1" lang="en" sz="1500">
                <a:solidFill>
                  <a:srgbClr val="F15B2A"/>
                </a:solidFill>
                <a:latin typeface="Avenir"/>
                <a:ea typeface="Avenir"/>
                <a:cs typeface="Avenir"/>
                <a:sym typeface="Avenir"/>
              </a:rPr>
              <a:t>School leader collaborate</a:t>
            </a:r>
            <a:endParaRPr b="1" sz="1500">
              <a:solidFill>
                <a:srgbClr val="F15B2A"/>
              </a:solidFill>
              <a:latin typeface="Avenir"/>
              <a:ea typeface="Avenir"/>
              <a:cs typeface="Avenir"/>
              <a:sym typeface="Avenir"/>
            </a:endParaRPr>
          </a:p>
        </p:txBody>
      </p:sp>
      <p:sp>
        <p:nvSpPr>
          <p:cNvPr id="990" name="Google Shape;990;p136"/>
          <p:cNvSpPr/>
          <p:nvPr/>
        </p:nvSpPr>
        <p:spPr>
          <a:xfrm>
            <a:off x="4032900" y="415350"/>
            <a:ext cx="1078200" cy="4312800"/>
          </a:xfrm>
          <a:prstGeom prst="upArrow">
            <a:avLst>
              <a:gd fmla="val 50000" name="adj1"/>
              <a:gd fmla="val 50000" name="adj2"/>
            </a:avLst>
          </a:prstGeom>
          <a:solidFill>
            <a:srgbClr val="00B0F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4" name="Shape 994"/>
        <p:cNvGrpSpPr/>
        <p:nvPr/>
      </p:nvGrpSpPr>
      <p:grpSpPr>
        <a:xfrm>
          <a:off x="0" y="0"/>
          <a:ext cx="0" cy="0"/>
          <a:chOff x="0" y="0"/>
          <a:chExt cx="0" cy="0"/>
        </a:xfrm>
      </p:grpSpPr>
      <p:sp>
        <p:nvSpPr>
          <p:cNvPr id="995" name="Google Shape;995;p137"/>
          <p:cNvSpPr/>
          <p:nvPr/>
        </p:nvSpPr>
        <p:spPr>
          <a:xfrm>
            <a:off x="2900" y="5775"/>
            <a:ext cx="9144000" cy="1303800"/>
          </a:xfrm>
          <a:prstGeom prst="rect">
            <a:avLst/>
          </a:prstGeom>
          <a:solidFill>
            <a:srgbClr val="00B0F0"/>
          </a:solidFill>
          <a:ln cap="flat" cmpd="sng" w="9525">
            <a:solidFill>
              <a:srgbClr val="00B0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6" name="Google Shape;996;p13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3500">
                <a:solidFill>
                  <a:srgbClr val="FFFFFF"/>
                </a:solidFill>
                <a:latin typeface="Avenir"/>
                <a:ea typeface="Avenir"/>
                <a:cs typeface="Avenir"/>
                <a:sym typeface="Avenir"/>
              </a:rPr>
              <a:t>Trauma </a:t>
            </a:r>
            <a:r>
              <a:rPr b="1" lang="en" sz="3200">
                <a:solidFill>
                  <a:srgbClr val="FFFFFF"/>
                </a:solidFill>
                <a:latin typeface="Avenir"/>
                <a:ea typeface="Avenir"/>
                <a:cs typeface="Avenir"/>
                <a:sym typeface="Avenir"/>
              </a:rPr>
              <a:t>Informed Approaches</a:t>
            </a:r>
            <a:endParaRPr b="1" sz="3200">
              <a:solidFill>
                <a:srgbClr val="FFFFFF"/>
              </a:solidFill>
              <a:latin typeface="Avenir"/>
              <a:ea typeface="Avenir"/>
              <a:cs typeface="Avenir"/>
              <a:sym typeface="Avenir"/>
            </a:endParaRPr>
          </a:p>
        </p:txBody>
      </p:sp>
      <p:sp>
        <p:nvSpPr>
          <p:cNvPr id="997" name="Google Shape;997;p137"/>
          <p:cNvSpPr txBox="1"/>
          <p:nvPr>
            <p:ph idx="1" type="body"/>
          </p:nvPr>
        </p:nvSpPr>
        <p:spPr>
          <a:xfrm>
            <a:off x="628650" y="1557475"/>
            <a:ext cx="8202000" cy="3437700"/>
          </a:xfrm>
          <a:prstGeom prst="rect">
            <a:avLst/>
          </a:prstGeom>
        </p:spPr>
        <p:txBody>
          <a:bodyPr anchorCtr="0" anchor="t" bIns="34275" lIns="68575" spcFirstLastPara="1" rIns="68575" wrap="square" tIns="34275">
            <a:noAutofit/>
          </a:bodyPr>
          <a:lstStyle/>
          <a:p>
            <a:pPr indent="-342900" lvl="0" marL="457200" rtl="0" algn="l">
              <a:lnSpc>
                <a:spcPct val="80000"/>
              </a:lnSpc>
              <a:spcBef>
                <a:spcPts val="800"/>
              </a:spcBef>
              <a:spcAft>
                <a:spcPts val="0"/>
              </a:spcAft>
              <a:buSzPts val="1800"/>
              <a:buFont typeface="Avenir"/>
              <a:buChar char="●"/>
            </a:pPr>
            <a:r>
              <a:rPr lang="en">
                <a:solidFill>
                  <a:schemeClr val="dk1"/>
                </a:solidFill>
                <a:latin typeface="Avenir"/>
                <a:ea typeface="Avenir"/>
                <a:cs typeface="Avenir"/>
                <a:sym typeface="Avenir"/>
              </a:rPr>
              <a:t>Taking a trauma informed </a:t>
            </a:r>
            <a:r>
              <a:rPr lang="en">
                <a:solidFill>
                  <a:schemeClr val="dk1"/>
                </a:solidFill>
                <a:latin typeface="Avenir"/>
                <a:ea typeface="Avenir"/>
                <a:cs typeface="Avenir"/>
                <a:sym typeface="Avenir"/>
              </a:rPr>
              <a:t>approach</a:t>
            </a:r>
            <a:r>
              <a:rPr lang="en">
                <a:solidFill>
                  <a:schemeClr val="dk1"/>
                </a:solidFill>
                <a:latin typeface="Avenir"/>
                <a:ea typeface="Avenir"/>
                <a:cs typeface="Avenir"/>
                <a:sym typeface="Avenir"/>
              </a:rPr>
              <a:t> with Smarter Lunchrooms can manifest in a few different ways:</a:t>
            </a:r>
            <a:br>
              <a:rPr lang="en">
                <a:solidFill>
                  <a:schemeClr val="dk1"/>
                </a:solidFill>
                <a:latin typeface="Avenir"/>
                <a:ea typeface="Avenir"/>
                <a:cs typeface="Avenir"/>
                <a:sym typeface="Avenir"/>
              </a:rPr>
            </a:br>
            <a:endParaRPr>
              <a:solidFill>
                <a:schemeClr val="dk1"/>
              </a:solidFill>
              <a:latin typeface="Avenir"/>
              <a:ea typeface="Avenir"/>
              <a:cs typeface="Avenir"/>
              <a:sym typeface="Avenir"/>
            </a:endParaRPr>
          </a:p>
          <a:p>
            <a:pPr indent="-342900" lvl="1" marL="914400" rtl="0" algn="l">
              <a:lnSpc>
                <a:spcPct val="80000"/>
              </a:lnSpc>
              <a:spcBef>
                <a:spcPts val="0"/>
              </a:spcBef>
              <a:spcAft>
                <a:spcPts val="0"/>
              </a:spcAft>
              <a:buSzPts val="1800"/>
              <a:buFont typeface="Avenir"/>
              <a:buChar char="○"/>
            </a:pPr>
            <a:r>
              <a:rPr lang="en" sz="1800">
                <a:solidFill>
                  <a:schemeClr val="dk1"/>
                </a:solidFill>
                <a:latin typeface="Avenir"/>
                <a:ea typeface="Avenir"/>
                <a:cs typeface="Avenir"/>
                <a:sym typeface="Avenir"/>
              </a:rPr>
              <a:t>Changing language and examples to meet the population you are working with;</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342900" lvl="1" marL="914400" rtl="0" algn="l">
              <a:lnSpc>
                <a:spcPct val="80000"/>
              </a:lnSpc>
              <a:spcBef>
                <a:spcPts val="0"/>
              </a:spcBef>
              <a:spcAft>
                <a:spcPts val="0"/>
              </a:spcAft>
              <a:buSzPts val="1800"/>
              <a:buFont typeface="Avenir"/>
              <a:buChar char="○"/>
            </a:pPr>
            <a:r>
              <a:rPr lang="en" sz="1800">
                <a:solidFill>
                  <a:schemeClr val="dk1"/>
                </a:solidFill>
                <a:latin typeface="Avenir"/>
                <a:ea typeface="Avenir"/>
                <a:cs typeface="Avenir"/>
                <a:sym typeface="Avenir"/>
              </a:rPr>
              <a:t>While initially interested in SLM, some sites may be cautious to proceed with making changes, for a variety of reasons. Being open to changes and having respectful communication are great ways to build trust and allow for this work to continue in the future;</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342900" lvl="1" marL="914400" rtl="0" algn="l">
              <a:lnSpc>
                <a:spcPct val="80000"/>
              </a:lnSpc>
              <a:spcBef>
                <a:spcPts val="0"/>
              </a:spcBef>
              <a:spcAft>
                <a:spcPts val="0"/>
              </a:spcAft>
              <a:buSzPts val="1800"/>
              <a:buFont typeface="Avenir"/>
              <a:buChar char="○"/>
            </a:pPr>
            <a:r>
              <a:rPr lang="en" sz="1800">
                <a:solidFill>
                  <a:schemeClr val="dk1"/>
                </a:solidFill>
                <a:latin typeface="Avenir"/>
                <a:ea typeface="Avenir"/>
                <a:cs typeface="Avenir"/>
                <a:sym typeface="Avenir"/>
              </a:rPr>
              <a:t>Integrate guiding principles and effective messaging strategies </a:t>
            </a:r>
            <a:r>
              <a:rPr lang="en" sz="1800">
                <a:solidFill>
                  <a:schemeClr val="dk1"/>
                </a:solidFill>
                <a:latin typeface="Avenir"/>
                <a:ea typeface="Avenir"/>
                <a:cs typeface="Avenir"/>
                <a:sym typeface="Avenir"/>
              </a:rPr>
              <a:t>from the</a:t>
            </a:r>
            <a:r>
              <a:rPr lang="en" sz="1800">
                <a:latin typeface="Avenir"/>
                <a:ea typeface="Avenir"/>
                <a:cs typeface="Avenir"/>
                <a:sym typeface="Avenir"/>
              </a:rPr>
              <a:t> </a:t>
            </a:r>
            <a:r>
              <a:rPr lang="en" sz="1800" u="sng">
                <a:solidFill>
                  <a:schemeClr val="hlink"/>
                </a:solidFill>
                <a:latin typeface="Avenir"/>
                <a:ea typeface="Avenir"/>
                <a:cs typeface="Avenir"/>
                <a:sym typeface="Avenir"/>
                <a:hlinkClick r:id="rId3"/>
              </a:rPr>
              <a:t>Language of Health</a:t>
            </a:r>
            <a:r>
              <a:rPr lang="en" sz="1800">
                <a:latin typeface="Avenir"/>
                <a:ea typeface="Avenir"/>
                <a:cs typeface="Avenir"/>
                <a:sym typeface="Avenir"/>
              </a:rPr>
              <a:t> </a:t>
            </a:r>
            <a:r>
              <a:rPr lang="en" sz="1800">
                <a:solidFill>
                  <a:schemeClr val="dk1"/>
                </a:solidFill>
                <a:latin typeface="Avenir"/>
                <a:ea typeface="Avenir"/>
                <a:cs typeface="Avenir"/>
                <a:sym typeface="Avenir"/>
              </a:rPr>
              <a:t>when talking about SLM principles/strategies, and health messaging. </a:t>
            </a:r>
            <a:endParaRPr sz="1800">
              <a:solidFill>
                <a:schemeClr val="dk1"/>
              </a:solidFill>
              <a:latin typeface="Avenir"/>
              <a:ea typeface="Avenir"/>
              <a:cs typeface="Avenir"/>
              <a:sym typeface="Avenir"/>
            </a:endParaRPr>
          </a:p>
          <a:p>
            <a:pPr indent="0" lvl="0" marL="0" rtl="0" algn="l">
              <a:lnSpc>
                <a:spcPct val="80000"/>
              </a:lnSpc>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00"/>
        </a:solidFill>
      </p:bgPr>
    </p:bg>
    <p:spTree>
      <p:nvGrpSpPr>
        <p:cNvPr id="1001" name="Shape 1001"/>
        <p:cNvGrpSpPr/>
        <p:nvPr/>
      </p:nvGrpSpPr>
      <p:grpSpPr>
        <a:xfrm>
          <a:off x="0" y="0"/>
          <a:ext cx="0" cy="0"/>
          <a:chOff x="0" y="0"/>
          <a:chExt cx="0" cy="0"/>
        </a:xfrm>
      </p:grpSpPr>
      <p:sp>
        <p:nvSpPr>
          <p:cNvPr id="1002" name="Google Shape;1002;p138"/>
          <p:cNvSpPr txBox="1"/>
          <p:nvPr>
            <p:ph idx="4294967295" type="title"/>
          </p:nvPr>
        </p:nvSpPr>
        <p:spPr>
          <a:xfrm>
            <a:off x="921750" y="2049600"/>
            <a:ext cx="7300500" cy="1044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3500">
                <a:latin typeface="Avenir"/>
                <a:ea typeface="Avenir"/>
                <a:cs typeface="Avenir"/>
                <a:sym typeface="Avenir"/>
              </a:rPr>
              <a:t>No Time To Train</a:t>
            </a:r>
            <a:endParaRPr b="1" sz="3500">
              <a:latin typeface="Avenir"/>
              <a:ea typeface="Avenir"/>
              <a:cs typeface="Avenir"/>
              <a:sym typeface="Avenir"/>
            </a:endParaRPr>
          </a:p>
        </p:txBody>
      </p:sp>
      <p:grpSp>
        <p:nvGrpSpPr>
          <p:cNvPr id="1003" name="Google Shape;1003;p138"/>
          <p:cNvGrpSpPr/>
          <p:nvPr/>
        </p:nvGrpSpPr>
        <p:grpSpPr>
          <a:xfrm flipH="1" rot="10800000">
            <a:off x="6725927" y="3627450"/>
            <a:ext cx="1958460" cy="1220700"/>
            <a:chOff x="6939425" y="3839800"/>
            <a:chExt cx="2076400" cy="1220700"/>
          </a:xfrm>
        </p:grpSpPr>
        <p:sp>
          <p:nvSpPr>
            <p:cNvPr id="1004" name="Google Shape;1004;p138"/>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5" name="Google Shape;1005;p138"/>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p138"/>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07" name="Google Shape;1007;p138"/>
          <p:cNvGrpSpPr/>
          <p:nvPr/>
        </p:nvGrpSpPr>
        <p:grpSpPr>
          <a:xfrm rot="10800000">
            <a:off x="453289" y="3627460"/>
            <a:ext cx="2020960" cy="1220700"/>
            <a:chOff x="6939425" y="3839800"/>
            <a:chExt cx="2076400" cy="1220700"/>
          </a:xfrm>
        </p:grpSpPr>
        <p:sp>
          <p:nvSpPr>
            <p:cNvPr id="1008" name="Google Shape;1008;p138"/>
            <p:cNvSpPr/>
            <p:nvPr/>
          </p:nvSpPr>
          <p:spPr>
            <a:xfrm>
              <a:off x="7765425" y="3839800"/>
              <a:ext cx="1250400" cy="1220700"/>
            </a:xfrm>
            <a:prstGeom prst="ellipse">
              <a:avLst/>
            </a:prstGeom>
            <a:solidFill>
              <a:srgbClr val="E76A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9" name="Google Shape;1009;p138"/>
            <p:cNvSpPr/>
            <p:nvPr/>
          </p:nvSpPr>
          <p:spPr>
            <a:xfrm>
              <a:off x="7258150" y="3839800"/>
              <a:ext cx="813900" cy="795900"/>
            </a:xfrm>
            <a:prstGeom prst="ellipse">
              <a:avLst/>
            </a:prstGeom>
            <a:solidFill>
              <a:srgbClr val="93BE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0" name="Google Shape;1010;p138"/>
            <p:cNvSpPr/>
            <p:nvPr/>
          </p:nvSpPr>
          <p:spPr>
            <a:xfrm>
              <a:off x="6939425" y="3839800"/>
              <a:ext cx="424800" cy="436500"/>
            </a:xfrm>
            <a:prstGeom prst="ellipse">
              <a:avLst/>
            </a:prstGeom>
            <a:solidFill>
              <a:srgbClr val="604C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4" name="Shape 1014"/>
        <p:cNvGrpSpPr/>
        <p:nvPr/>
      </p:nvGrpSpPr>
      <p:grpSpPr>
        <a:xfrm>
          <a:off x="0" y="0"/>
          <a:ext cx="0" cy="0"/>
          <a:chOff x="0" y="0"/>
          <a:chExt cx="0" cy="0"/>
        </a:xfrm>
      </p:grpSpPr>
      <p:sp>
        <p:nvSpPr>
          <p:cNvPr id="1015" name="Google Shape;1015;p139"/>
          <p:cNvSpPr/>
          <p:nvPr/>
        </p:nvSpPr>
        <p:spPr>
          <a:xfrm>
            <a:off x="2900" y="5775"/>
            <a:ext cx="9144000" cy="1303800"/>
          </a:xfrm>
          <a:prstGeom prst="rect">
            <a:avLst/>
          </a:prstGeom>
          <a:solidFill>
            <a:srgbClr val="FFE300"/>
          </a:solidFill>
          <a:ln cap="flat" cmpd="sng" w="9525">
            <a:solidFill>
              <a:srgbClr val="FFE3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6" name="Google Shape;1016;p139"/>
          <p:cNvSpPr txBox="1"/>
          <p:nvPr/>
        </p:nvSpPr>
        <p:spPr>
          <a:xfrm>
            <a:off x="1848750" y="449725"/>
            <a:ext cx="54465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dk1"/>
                </a:solidFill>
                <a:latin typeface="Avenir"/>
                <a:ea typeface="Avenir"/>
                <a:cs typeface="Avenir"/>
                <a:sym typeface="Avenir"/>
              </a:rPr>
              <a:t>No Time To Train</a:t>
            </a:r>
            <a:endParaRPr b="1" sz="3400">
              <a:solidFill>
                <a:schemeClr val="dk1"/>
              </a:solidFill>
              <a:latin typeface="Avenir"/>
              <a:ea typeface="Avenir"/>
              <a:cs typeface="Avenir"/>
              <a:sym typeface="Avenir"/>
            </a:endParaRPr>
          </a:p>
        </p:txBody>
      </p:sp>
      <p:sp>
        <p:nvSpPr>
          <p:cNvPr id="1017" name="Google Shape;1017;p139"/>
          <p:cNvSpPr txBox="1"/>
          <p:nvPr/>
        </p:nvSpPr>
        <p:spPr>
          <a:xfrm>
            <a:off x="699650" y="1687600"/>
            <a:ext cx="7750500" cy="2692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Avenir"/>
              <a:buChar char="●"/>
            </a:pPr>
            <a:r>
              <a:rPr lang="en" sz="1800">
                <a:latin typeface="Avenir"/>
                <a:ea typeface="Avenir"/>
                <a:cs typeface="Avenir"/>
                <a:sym typeface="Avenir"/>
              </a:rPr>
              <a:t>A year of 10-minute workshops for lunchroom that staff align with the USDA’s </a:t>
            </a:r>
            <a:r>
              <a:rPr lang="en" sz="1800" u="sng">
                <a:solidFill>
                  <a:srgbClr val="0277BD"/>
                </a:solidFill>
                <a:latin typeface="Avenir"/>
                <a:ea typeface="Avenir"/>
                <a:cs typeface="Avenir"/>
                <a:sym typeface="Avenir"/>
                <a:hlinkClick r:id="rId3">
                  <a:extLst>
                    <a:ext uri="{A12FA001-AC4F-418D-AE19-62706E023703}">
                      <ahyp:hlinkClr val="tx"/>
                    </a:ext>
                  </a:extLst>
                </a:hlinkClick>
              </a:rPr>
              <a:t>Professional Standards for School Nutrition Professionals</a:t>
            </a:r>
            <a:r>
              <a:rPr lang="en" sz="1800">
                <a:latin typeface="Avenir"/>
                <a:ea typeface="Avenir"/>
                <a:cs typeface="Avenir"/>
                <a:sym typeface="Avenir"/>
              </a:rPr>
              <a:t>;</a:t>
            </a:r>
            <a:endParaRPr sz="1800">
              <a:latin typeface="Avenir"/>
              <a:ea typeface="Avenir"/>
              <a:cs typeface="Avenir"/>
              <a:sym typeface="Avenir"/>
            </a:endParaRPr>
          </a:p>
          <a:p>
            <a:pPr indent="-342900" lvl="0" marL="457200" rtl="0" algn="l">
              <a:lnSpc>
                <a:spcPct val="115000"/>
              </a:lnSpc>
              <a:spcBef>
                <a:spcPts val="0"/>
              </a:spcBef>
              <a:spcAft>
                <a:spcPts val="0"/>
              </a:spcAft>
              <a:buSzPts val="1800"/>
              <a:buFont typeface="Avenir"/>
              <a:buChar char="●"/>
            </a:pPr>
            <a:r>
              <a:rPr lang="en" sz="1800" u="sng">
                <a:solidFill>
                  <a:srgbClr val="0277BD"/>
                </a:solidFill>
                <a:latin typeface="Avenir"/>
                <a:ea typeface="Avenir"/>
                <a:cs typeface="Avenir"/>
                <a:sym typeface="Avenir"/>
                <a:hlinkClick r:id="rId4">
                  <a:extLst>
                    <a:ext uri="{A12FA001-AC4F-418D-AE19-62706E023703}">
                      <ahyp:hlinkClr val="tx"/>
                    </a:ext>
                  </a:extLst>
                </a:hlinkClick>
              </a:rPr>
              <a:t>No Time To Train</a:t>
            </a:r>
            <a:r>
              <a:rPr lang="en" sz="1800">
                <a:latin typeface="Avenir"/>
                <a:ea typeface="Avenir"/>
                <a:cs typeface="Avenir"/>
                <a:sym typeface="Avenir"/>
              </a:rPr>
              <a:t> (NTTT) follows and reinforces SLM principles to nudge students to make healthier choices in the lunchroom;</a:t>
            </a:r>
            <a:endParaRPr sz="1800">
              <a:latin typeface="Avenir"/>
              <a:ea typeface="Avenir"/>
              <a:cs typeface="Avenir"/>
              <a:sym typeface="Avenir"/>
            </a:endParaRPr>
          </a:p>
          <a:p>
            <a:pPr indent="-342900" lvl="0" marL="457200" rtl="0" algn="l">
              <a:lnSpc>
                <a:spcPct val="115000"/>
              </a:lnSpc>
              <a:spcBef>
                <a:spcPts val="0"/>
              </a:spcBef>
              <a:spcAft>
                <a:spcPts val="0"/>
              </a:spcAft>
              <a:buSzPts val="1800"/>
              <a:buFont typeface="Avenir"/>
              <a:buChar char="●"/>
            </a:pPr>
            <a:r>
              <a:rPr lang="en" sz="1800">
                <a:latin typeface="Avenir"/>
                <a:ea typeface="Avenir"/>
                <a:cs typeface="Avenir"/>
                <a:sym typeface="Avenir"/>
              </a:rPr>
              <a:t>A set of </a:t>
            </a:r>
            <a:r>
              <a:rPr lang="en" sz="1800">
                <a:latin typeface="Avenir"/>
                <a:ea typeface="Avenir"/>
                <a:cs typeface="Avenir"/>
                <a:sym typeface="Avenir"/>
              </a:rPr>
              <a:t>8 powerpoints</a:t>
            </a:r>
            <a:r>
              <a:rPr lang="en" sz="1800">
                <a:latin typeface="Avenir"/>
                <a:ea typeface="Avenir"/>
                <a:cs typeface="Avenir"/>
                <a:sym typeface="Avenir"/>
              </a:rPr>
              <a:t> are available in English and Spanish for group </a:t>
            </a:r>
            <a:r>
              <a:rPr lang="en" sz="1800">
                <a:latin typeface="Avenir"/>
                <a:ea typeface="Avenir"/>
                <a:cs typeface="Avenir"/>
                <a:sym typeface="Avenir"/>
              </a:rPr>
              <a:t>facilitation by LIA staff;</a:t>
            </a:r>
            <a:endParaRPr sz="1800">
              <a:latin typeface="Avenir"/>
              <a:ea typeface="Avenir"/>
              <a:cs typeface="Avenir"/>
              <a:sym typeface="Avenir"/>
            </a:endParaRPr>
          </a:p>
          <a:p>
            <a:pPr indent="-342900" lvl="1" marL="914400" rtl="0" algn="l">
              <a:lnSpc>
                <a:spcPct val="115000"/>
              </a:lnSpc>
              <a:spcBef>
                <a:spcPts val="0"/>
              </a:spcBef>
              <a:spcAft>
                <a:spcPts val="0"/>
              </a:spcAft>
              <a:buSzPts val="1800"/>
              <a:buFont typeface="Avenir"/>
              <a:buChar char="○"/>
            </a:pPr>
            <a:r>
              <a:rPr lang="en" sz="1800">
                <a:latin typeface="Avenir"/>
                <a:ea typeface="Avenir"/>
                <a:cs typeface="Avenir"/>
                <a:sym typeface="Avenir"/>
              </a:rPr>
              <a:t>Also available as a </a:t>
            </a:r>
            <a:r>
              <a:rPr lang="en" sz="1800">
                <a:latin typeface="Avenir"/>
                <a:ea typeface="Avenir"/>
                <a:cs typeface="Avenir"/>
                <a:sym typeface="Avenir"/>
              </a:rPr>
              <a:t>self-paced</a:t>
            </a:r>
            <a:r>
              <a:rPr lang="en" sz="1800">
                <a:latin typeface="Avenir"/>
                <a:ea typeface="Avenir"/>
                <a:cs typeface="Avenir"/>
                <a:sym typeface="Avenir"/>
              </a:rPr>
              <a:t> course for staff to complete at their leisure</a:t>
            </a:r>
            <a:endParaRPr sz="1800">
              <a:latin typeface="Avenir"/>
              <a:ea typeface="Avenir"/>
              <a:cs typeface="Avenir"/>
              <a:sym typeface="Avenir"/>
            </a:endParaRPr>
          </a:p>
        </p:txBody>
      </p:sp>
      <p:sp>
        <p:nvSpPr>
          <p:cNvPr id="1018" name="Google Shape;1018;p139"/>
          <p:cNvSpPr/>
          <p:nvPr/>
        </p:nvSpPr>
        <p:spPr>
          <a:xfrm>
            <a:off x="583650" y="1522750"/>
            <a:ext cx="8094600" cy="3010200"/>
          </a:xfrm>
          <a:prstGeom prst="rect">
            <a:avLst/>
          </a:prstGeom>
          <a:noFill/>
          <a:ln cap="flat" cmpd="sng" w="38100">
            <a:solidFill>
              <a:srgbClr val="FFE3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40"/>
          <p:cNvSpPr txBox="1"/>
          <p:nvPr/>
        </p:nvSpPr>
        <p:spPr>
          <a:xfrm>
            <a:off x="434650" y="806050"/>
            <a:ext cx="84618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venir"/>
                <a:ea typeface="Avenir"/>
                <a:cs typeface="Avenir"/>
                <a:sym typeface="Avenir"/>
              </a:rPr>
              <a:t>You have completed the Smarter Lunchrooms Movement Part 1 Training!</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Please complete the Smarter Lunchrooms Movement </a:t>
            </a:r>
            <a:r>
              <a:rPr lang="en" sz="1800">
                <a:solidFill>
                  <a:schemeClr val="dk1"/>
                </a:solidFill>
                <a:highlight>
                  <a:schemeClr val="accent4"/>
                </a:highlight>
                <a:latin typeface="Avenir"/>
                <a:ea typeface="Avenir"/>
                <a:cs typeface="Avenir"/>
                <a:sym typeface="Avenir"/>
              </a:rPr>
              <a:t>Part 2 Training</a:t>
            </a:r>
            <a:r>
              <a:rPr lang="en" sz="1800">
                <a:solidFill>
                  <a:schemeClr val="dk1"/>
                </a:solidFill>
                <a:latin typeface="Avenir"/>
                <a:ea typeface="Avenir"/>
                <a:cs typeface="Avenir"/>
                <a:sym typeface="Avenir"/>
              </a:rPr>
              <a:t>, created by the State Evaluation Team.</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Once both trainings have been completed, you are a certified Smarter Lunchrooms Movement Consultant, and your certification is valid for the 2026-2030 AZ Health Zone grant cycle. </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You can find SLM resources on the </a:t>
            </a:r>
            <a:r>
              <a:rPr b="1" lang="en" sz="1800" u="sng">
                <a:solidFill>
                  <a:schemeClr val="dk1"/>
                </a:solidFill>
                <a:latin typeface="Avenir"/>
                <a:ea typeface="Avenir"/>
                <a:cs typeface="Avenir"/>
                <a:sym typeface="Avenir"/>
                <a:hlinkClick r:id="rId4">
                  <a:extLst>
                    <a:ext uri="{A12FA001-AC4F-418D-AE19-62706E023703}">
                      <ahyp:hlinkClr val="tx"/>
                    </a:ext>
                  </a:extLst>
                </a:hlinkClick>
              </a:rPr>
              <a:t>Collaborators</a:t>
            </a:r>
            <a:r>
              <a:rPr b="1" lang="en" sz="1800">
                <a:solidFill>
                  <a:schemeClr val="dk1"/>
                </a:solidFill>
                <a:latin typeface="Avenir"/>
                <a:ea typeface="Avenir"/>
                <a:cs typeface="Avenir"/>
                <a:sym typeface="Avenir"/>
              </a:rPr>
              <a:t> </a:t>
            </a:r>
            <a:r>
              <a:rPr lang="en" sz="1800">
                <a:solidFill>
                  <a:schemeClr val="dk1"/>
                </a:solidFill>
                <a:latin typeface="Avenir"/>
                <a:ea typeface="Avenir"/>
                <a:cs typeface="Avenir"/>
                <a:sym typeface="Avenir"/>
              </a:rPr>
              <a:t>page of the AZ Health Zone website.</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For Smarter Lunchrooms Movement technical assistance and support, please reach out to the AZ Health Zone Youth and Adolescent Systems Specialist. </a:t>
            </a:r>
            <a:endParaRPr sz="1800">
              <a:solidFill>
                <a:schemeClr val="dk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4C79"/>
        </a:solidFill>
      </p:bgPr>
    </p:bg>
    <p:spTree>
      <p:nvGrpSpPr>
        <p:cNvPr id="641" name="Shape 641"/>
        <p:cNvGrpSpPr/>
        <p:nvPr/>
      </p:nvGrpSpPr>
      <p:grpSpPr>
        <a:xfrm>
          <a:off x="0" y="0"/>
          <a:ext cx="0" cy="0"/>
          <a:chOff x="0" y="0"/>
          <a:chExt cx="0" cy="0"/>
        </a:xfrm>
      </p:grpSpPr>
      <p:sp>
        <p:nvSpPr>
          <p:cNvPr id="642" name="Google Shape;642;p96"/>
          <p:cNvSpPr txBox="1"/>
          <p:nvPr>
            <p:ph type="title"/>
          </p:nvPr>
        </p:nvSpPr>
        <p:spPr>
          <a:xfrm>
            <a:off x="446101" y="249489"/>
            <a:ext cx="82518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Quattrocento Sans"/>
              <a:buNone/>
            </a:pPr>
            <a:r>
              <a:rPr b="1" lang="en" sz="3500">
                <a:solidFill>
                  <a:schemeClr val="lt1"/>
                </a:solidFill>
                <a:latin typeface="Avenir"/>
                <a:ea typeface="Avenir"/>
                <a:cs typeface="Avenir"/>
                <a:sym typeface="Avenir"/>
              </a:rPr>
              <a:t>What is The Smarter Lunchrooms Scorecard, Arizona Version?</a:t>
            </a:r>
            <a:endParaRPr b="1" sz="3500">
              <a:solidFill>
                <a:schemeClr val="lt1"/>
              </a:solidFill>
              <a:latin typeface="Avenir"/>
              <a:ea typeface="Avenir"/>
              <a:cs typeface="Avenir"/>
              <a:sym typeface="Avenir"/>
            </a:endParaRPr>
          </a:p>
        </p:txBody>
      </p:sp>
      <p:sp>
        <p:nvSpPr>
          <p:cNvPr id="643" name="Google Shape;643;p96"/>
          <p:cNvSpPr txBox="1"/>
          <p:nvPr>
            <p:ph idx="1" type="body"/>
          </p:nvPr>
        </p:nvSpPr>
        <p:spPr>
          <a:xfrm>
            <a:off x="553064" y="1592825"/>
            <a:ext cx="2853900" cy="3266400"/>
          </a:xfrm>
          <a:prstGeom prst="rect">
            <a:avLst/>
          </a:prstGeom>
          <a:noFill/>
          <a:ln>
            <a:noFill/>
          </a:ln>
        </p:spPr>
        <p:txBody>
          <a:bodyPr anchorCtr="0" anchor="t" bIns="34275" lIns="68575" spcFirstLastPara="1" rIns="68575" wrap="square" tIns="34275">
            <a:normAutofit/>
          </a:bodyPr>
          <a:lstStyle/>
          <a:p>
            <a:pPr indent="-139700" lvl="0" marL="177800" rtl="0" algn="l">
              <a:lnSpc>
                <a:spcPct val="90000"/>
              </a:lnSpc>
              <a:spcBef>
                <a:spcPts val="0"/>
              </a:spcBef>
              <a:spcAft>
                <a:spcPts val="0"/>
              </a:spcAft>
              <a:buClr>
                <a:schemeClr val="lt1"/>
              </a:buClr>
              <a:buSzPts val="1800"/>
              <a:buFont typeface="Avenir"/>
              <a:buChar char="●"/>
            </a:pPr>
            <a:r>
              <a:rPr b="1" lang="en">
                <a:solidFill>
                  <a:schemeClr val="lt1"/>
                </a:solidFill>
                <a:latin typeface="Avenir"/>
                <a:ea typeface="Avenir"/>
                <a:cs typeface="Avenir"/>
                <a:sym typeface="Avenir"/>
              </a:rPr>
              <a:t>60 items </a:t>
            </a:r>
            <a:endParaRPr b="1">
              <a:solidFill>
                <a:schemeClr val="lt1"/>
              </a:solidFill>
              <a:latin typeface="Avenir"/>
              <a:ea typeface="Avenir"/>
              <a:cs typeface="Avenir"/>
              <a:sym typeface="Avenir"/>
            </a:endParaRPr>
          </a:p>
          <a:p>
            <a:pPr indent="-139700" lvl="0" marL="177800" rtl="0" algn="l">
              <a:lnSpc>
                <a:spcPct val="90000"/>
              </a:lnSpc>
              <a:spcBef>
                <a:spcPts val="1700"/>
              </a:spcBef>
              <a:spcAft>
                <a:spcPts val="0"/>
              </a:spcAft>
              <a:buClr>
                <a:schemeClr val="lt1"/>
              </a:buClr>
              <a:buSzPts val="1800"/>
              <a:buFont typeface="Avenir"/>
              <a:buChar char="●"/>
            </a:pPr>
            <a:r>
              <a:rPr b="1" lang="en">
                <a:solidFill>
                  <a:schemeClr val="lt1"/>
                </a:solidFill>
                <a:latin typeface="Avenir"/>
                <a:ea typeface="Avenir"/>
                <a:cs typeface="Avenir"/>
                <a:sym typeface="Avenir"/>
              </a:rPr>
              <a:t>8 sections</a:t>
            </a:r>
            <a:endParaRPr b="1">
              <a:solidFill>
                <a:schemeClr val="lt1"/>
              </a:solidFill>
              <a:latin typeface="Avenir"/>
              <a:ea typeface="Avenir"/>
              <a:cs typeface="Avenir"/>
              <a:sym typeface="Avenir"/>
            </a:endParaRPr>
          </a:p>
          <a:p>
            <a:pPr indent="-139700" lvl="0" marL="177800" rtl="0" algn="l">
              <a:lnSpc>
                <a:spcPct val="90000"/>
              </a:lnSpc>
              <a:spcBef>
                <a:spcPts val="1700"/>
              </a:spcBef>
              <a:spcAft>
                <a:spcPts val="0"/>
              </a:spcAft>
              <a:buClr>
                <a:schemeClr val="lt1"/>
              </a:buClr>
              <a:buSzPts val="1800"/>
              <a:buFont typeface="Avenir"/>
              <a:buChar char="●"/>
            </a:pPr>
            <a:r>
              <a:rPr b="1" lang="en">
                <a:solidFill>
                  <a:schemeClr val="lt1"/>
                </a:solidFill>
                <a:latin typeface="Avenir"/>
                <a:ea typeface="Avenir"/>
                <a:cs typeface="Avenir"/>
                <a:sym typeface="Avenir"/>
              </a:rPr>
              <a:t>Hardcopy or online</a:t>
            </a:r>
            <a:endParaRPr b="1">
              <a:solidFill>
                <a:schemeClr val="lt1"/>
              </a:solidFill>
              <a:latin typeface="Avenir"/>
              <a:ea typeface="Avenir"/>
              <a:cs typeface="Avenir"/>
              <a:sym typeface="Avenir"/>
            </a:endParaRPr>
          </a:p>
          <a:p>
            <a:pPr indent="-139700" lvl="0" marL="177800" rtl="0" algn="l">
              <a:lnSpc>
                <a:spcPct val="90000"/>
              </a:lnSpc>
              <a:spcBef>
                <a:spcPts val="1700"/>
              </a:spcBef>
              <a:spcAft>
                <a:spcPts val="0"/>
              </a:spcAft>
              <a:buClr>
                <a:schemeClr val="lt1"/>
              </a:buClr>
              <a:buSzPts val="1800"/>
              <a:buFont typeface="Avenir"/>
              <a:buChar char="●"/>
            </a:pPr>
            <a:r>
              <a:rPr b="1" lang="en">
                <a:solidFill>
                  <a:schemeClr val="lt1"/>
                </a:solidFill>
                <a:latin typeface="Avenir"/>
                <a:ea typeface="Avenir"/>
                <a:cs typeface="Avenir"/>
                <a:sym typeface="Avenir"/>
              </a:rPr>
              <a:t>Evidence-based</a:t>
            </a:r>
            <a:endParaRPr b="1">
              <a:solidFill>
                <a:schemeClr val="lt1"/>
              </a:solidFill>
              <a:latin typeface="Avenir"/>
              <a:ea typeface="Avenir"/>
              <a:cs typeface="Avenir"/>
              <a:sym typeface="Avenir"/>
            </a:endParaRPr>
          </a:p>
          <a:p>
            <a:pPr indent="-25400" lvl="0" marL="177800" rtl="0" algn="l">
              <a:lnSpc>
                <a:spcPct val="90000"/>
              </a:lnSpc>
              <a:spcBef>
                <a:spcPts val="1700"/>
              </a:spcBef>
              <a:spcAft>
                <a:spcPts val="1200"/>
              </a:spcAft>
              <a:buClr>
                <a:schemeClr val="dk1"/>
              </a:buClr>
              <a:buSzPts val="2400"/>
              <a:buNone/>
            </a:pPr>
            <a:r>
              <a:t/>
            </a:r>
            <a:endParaRPr/>
          </a:p>
        </p:txBody>
      </p:sp>
      <p:pic>
        <p:nvPicPr>
          <p:cNvPr descr="Studies that support the Smarter Lunchrooms Movement.&#10;" id="644" name="Google Shape;644;p96"/>
          <p:cNvPicPr preferRelativeResize="0"/>
          <p:nvPr/>
        </p:nvPicPr>
        <p:blipFill rotWithShape="1">
          <a:blip r:embed="rId3">
            <a:alphaModFix/>
          </a:blip>
          <a:srcRect b="54115" l="0" r="0" t="0"/>
          <a:stretch/>
        </p:blipFill>
        <p:spPr>
          <a:xfrm>
            <a:off x="3484994" y="1419861"/>
            <a:ext cx="5456287" cy="3137543"/>
          </a:xfrm>
          <a:prstGeom prst="rect">
            <a:avLst/>
          </a:prstGeom>
          <a:noFill/>
          <a:ln>
            <a:noFill/>
          </a:ln>
          <a:effectLst>
            <a:outerShdw blurRad="190500" rotWithShape="0" algn="tl">
              <a:srgbClr val="000000">
                <a:alpha val="698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6A28"/>
        </a:solidFill>
      </p:bgPr>
    </p:bg>
    <p:spTree>
      <p:nvGrpSpPr>
        <p:cNvPr id="648" name="Shape 648"/>
        <p:cNvGrpSpPr/>
        <p:nvPr/>
      </p:nvGrpSpPr>
      <p:grpSpPr>
        <a:xfrm>
          <a:off x="0" y="0"/>
          <a:ext cx="0" cy="0"/>
          <a:chOff x="0" y="0"/>
          <a:chExt cx="0" cy="0"/>
        </a:xfrm>
      </p:grpSpPr>
      <p:sp>
        <p:nvSpPr>
          <p:cNvPr id="649" name="Google Shape;649;p97"/>
          <p:cNvSpPr txBox="1"/>
          <p:nvPr/>
        </p:nvSpPr>
        <p:spPr>
          <a:xfrm>
            <a:off x="35850" y="919400"/>
            <a:ext cx="90723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400">
                <a:solidFill>
                  <a:srgbClr val="FFFFFF"/>
                </a:solidFill>
                <a:latin typeface="Avenir"/>
                <a:ea typeface="Avenir"/>
                <a:cs typeface="Avenir"/>
                <a:sym typeface="Avenir"/>
              </a:rPr>
              <a:t>Smarter Lunchrooms </a:t>
            </a:r>
            <a:endParaRPr b="1" sz="4400">
              <a:solidFill>
                <a:srgbClr val="FFFFFF"/>
              </a:solidFill>
              <a:latin typeface="Avenir"/>
              <a:ea typeface="Avenir"/>
              <a:cs typeface="Avenir"/>
              <a:sym typeface="Avenir"/>
            </a:endParaRPr>
          </a:p>
          <a:p>
            <a:pPr indent="0" lvl="0" marL="0" rtl="0" algn="ctr">
              <a:spcBef>
                <a:spcPts val="0"/>
              </a:spcBef>
              <a:spcAft>
                <a:spcPts val="0"/>
              </a:spcAft>
              <a:buNone/>
            </a:pPr>
            <a:r>
              <a:rPr b="1" lang="en" sz="4400">
                <a:solidFill>
                  <a:srgbClr val="FFFFFF"/>
                </a:solidFill>
                <a:latin typeface="Avenir"/>
                <a:ea typeface="Avenir"/>
                <a:cs typeface="Avenir"/>
                <a:sym typeface="Avenir"/>
              </a:rPr>
              <a:t>Movement </a:t>
            </a:r>
            <a:endParaRPr b="1" sz="4400">
              <a:solidFill>
                <a:srgbClr val="FFFFFF"/>
              </a:solidFill>
              <a:latin typeface="Avenir"/>
              <a:ea typeface="Avenir"/>
              <a:cs typeface="Avenir"/>
              <a:sym typeface="Avenir"/>
            </a:endParaRPr>
          </a:p>
          <a:p>
            <a:pPr indent="0" lvl="0" marL="0" rtl="0" algn="ctr">
              <a:spcBef>
                <a:spcPts val="0"/>
              </a:spcBef>
              <a:spcAft>
                <a:spcPts val="0"/>
              </a:spcAft>
              <a:buNone/>
            </a:pPr>
            <a:r>
              <a:rPr b="1" lang="en" sz="4400">
                <a:solidFill>
                  <a:srgbClr val="FFFFFF"/>
                </a:solidFill>
                <a:latin typeface="Avenir"/>
                <a:ea typeface="Avenir"/>
                <a:cs typeface="Avenir"/>
                <a:sym typeface="Avenir"/>
              </a:rPr>
              <a:t>Foundations</a:t>
            </a:r>
            <a:endParaRPr sz="1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98"/>
          <p:cNvSpPr txBox="1"/>
          <p:nvPr/>
        </p:nvSpPr>
        <p:spPr>
          <a:xfrm>
            <a:off x="667650" y="246950"/>
            <a:ext cx="7808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E76A28"/>
                </a:solidFill>
                <a:latin typeface="Avenir"/>
                <a:ea typeface="Avenir"/>
                <a:cs typeface="Avenir"/>
                <a:sym typeface="Avenir"/>
              </a:rPr>
              <a:t>Smarter Lunchrooms Movement Foundations</a:t>
            </a:r>
            <a:endParaRPr b="1" sz="3500">
              <a:solidFill>
                <a:srgbClr val="E76A28"/>
              </a:solidFill>
              <a:latin typeface="Avenir"/>
              <a:ea typeface="Avenir"/>
              <a:cs typeface="Avenir"/>
              <a:sym typeface="Avenir"/>
            </a:endParaRPr>
          </a:p>
        </p:txBody>
      </p:sp>
      <p:sp>
        <p:nvSpPr>
          <p:cNvPr id="655" name="Google Shape;655;p98"/>
          <p:cNvSpPr txBox="1"/>
          <p:nvPr/>
        </p:nvSpPr>
        <p:spPr>
          <a:xfrm>
            <a:off x="1972200" y="1648200"/>
            <a:ext cx="23115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604C79"/>
                </a:solidFill>
                <a:latin typeface="Avenir"/>
                <a:ea typeface="Avenir"/>
                <a:cs typeface="Avenir"/>
                <a:sym typeface="Avenir"/>
              </a:rPr>
              <a:t>Brings evidence </a:t>
            </a:r>
            <a:endParaRPr b="1" sz="1800">
              <a:solidFill>
                <a:srgbClr val="604C79"/>
              </a:solidFill>
              <a:latin typeface="Avenir"/>
              <a:ea typeface="Avenir"/>
              <a:cs typeface="Avenir"/>
              <a:sym typeface="Avenir"/>
            </a:endParaRPr>
          </a:p>
          <a:p>
            <a:pPr indent="0" lvl="0" marL="0" rtl="0" algn="l">
              <a:spcBef>
                <a:spcPts val="0"/>
              </a:spcBef>
              <a:spcAft>
                <a:spcPts val="0"/>
              </a:spcAft>
              <a:buNone/>
            </a:pPr>
            <a:r>
              <a:rPr b="1" lang="en" sz="1800">
                <a:solidFill>
                  <a:srgbClr val="604C79"/>
                </a:solidFill>
                <a:latin typeface="Avenir"/>
                <a:ea typeface="Avenir"/>
                <a:cs typeface="Avenir"/>
                <a:sym typeface="Avenir"/>
              </a:rPr>
              <a:t>from the fields </a:t>
            </a:r>
            <a:r>
              <a:rPr b="1" lang="en" sz="1800">
                <a:solidFill>
                  <a:srgbClr val="604C79"/>
                </a:solidFill>
                <a:latin typeface="Avenir"/>
                <a:ea typeface="Avenir"/>
                <a:cs typeface="Avenir"/>
                <a:sym typeface="Avenir"/>
              </a:rPr>
              <a:t>of</a:t>
            </a:r>
            <a:r>
              <a:rPr b="1" lang="en" sz="1800">
                <a:solidFill>
                  <a:srgbClr val="604C79"/>
                </a:solidFill>
                <a:latin typeface="Avenir"/>
                <a:ea typeface="Avenir"/>
                <a:cs typeface="Avenir"/>
                <a:sym typeface="Avenir"/>
              </a:rPr>
              <a:t>:</a:t>
            </a:r>
            <a:endParaRPr b="1" sz="1800">
              <a:solidFill>
                <a:srgbClr val="604C79"/>
              </a:solidFill>
              <a:latin typeface="Avenir"/>
              <a:ea typeface="Avenir"/>
              <a:cs typeface="Avenir"/>
              <a:sym typeface="Avenir"/>
            </a:endParaRPr>
          </a:p>
          <a:p>
            <a:pPr indent="0" lvl="0" marL="0" rtl="0" algn="l">
              <a:spcBef>
                <a:spcPts val="0"/>
              </a:spcBef>
              <a:spcAft>
                <a:spcPts val="0"/>
              </a:spcAft>
              <a:buNone/>
            </a:pPr>
            <a:r>
              <a:t/>
            </a:r>
            <a:endParaRPr b="1" sz="1800">
              <a:solidFill>
                <a:srgbClr val="604C79"/>
              </a:solidFill>
              <a:latin typeface="Avenir"/>
              <a:ea typeface="Avenir"/>
              <a:cs typeface="Avenir"/>
              <a:sym typeface="Avenir"/>
            </a:endParaRPr>
          </a:p>
          <a:p>
            <a:pPr indent="-342900" lvl="0" marL="457200" rtl="0" algn="l">
              <a:spcBef>
                <a:spcPts val="0"/>
              </a:spcBef>
              <a:spcAft>
                <a:spcPts val="0"/>
              </a:spcAft>
              <a:buClr>
                <a:srgbClr val="604C79"/>
              </a:buClr>
              <a:buSzPts val="1800"/>
              <a:buFont typeface="Avenir"/>
              <a:buChar char="●"/>
            </a:pPr>
            <a:r>
              <a:rPr b="1" lang="en" sz="1800">
                <a:solidFill>
                  <a:srgbClr val="604C79"/>
                </a:solidFill>
                <a:latin typeface="Avenir"/>
                <a:ea typeface="Avenir"/>
                <a:cs typeface="Avenir"/>
                <a:sym typeface="Avenir"/>
              </a:rPr>
              <a:t>Economics</a:t>
            </a:r>
            <a:endParaRPr b="1" sz="1800">
              <a:solidFill>
                <a:srgbClr val="604C79"/>
              </a:solidFill>
              <a:latin typeface="Avenir"/>
              <a:ea typeface="Avenir"/>
              <a:cs typeface="Avenir"/>
              <a:sym typeface="Avenir"/>
            </a:endParaRPr>
          </a:p>
          <a:p>
            <a:pPr indent="-342900" lvl="0" marL="457200" rtl="0" algn="l">
              <a:spcBef>
                <a:spcPts val="0"/>
              </a:spcBef>
              <a:spcAft>
                <a:spcPts val="0"/>
              </a:spcAft>
              <a:buClr>
                <a:srgbClr val="604C79"/>
              </a:buClr>
              <a:buSzPts val="1800"/>
              <a:buFont typeface="Avenir"/>
              <a:buChar char="●"/>
            </a:pPr>
            <a:r>
              <a:rPr b="1" lang="en" sz="1800">
                <a:solidFill>
                  <a:srgbClr val="604C79"/>
                </a:solidFill>
                <a:latin typeface="Avenir"/>
                <a:ea typeface="Avenir"/>
                <a:cs typeface="Avenir"/>
                <a:sym typeface="Avenir"/>
              </a:rPr>
              <a:t>Marketing</a:t>
            </a:r>
            <a:endParaRPr b="1" sz="1800">
              <a:solidFill>
                <a:srgbClr val="604C79"/>
              </a:solidFill>
              <a:latin typeface="Avenir"/>
              <a:ea typeface="Avenir"/>
              <a:cs typeface="Avenir"/>
              <a:sym typeface="Avenir"/>
            </a:endParaRPr>
          </a:p>
          <a:p>
            <a:pPr indent="-342900" lvl="0" marL="457200" rtl="0" algn="l">
              <a:spcBef>
                <a:spcPts val="0"/>
              </a:spcBef>
              <a:spcAft>
                <a:spcPts val="0"/>
              </a:spcAft>
              <a:buClr>
                <a:srgbClr val="604C79"/>
              </a:buClr>
              <a:buSzPts val="1800"/>
              <a:buFont typeface="Avenir"/>
              <a:buChar char="●"/>
            </a:pPr>
            <a:r>
              <a:rPr b="1" lang="en" sz="1800">
                <a:solidFill>
                  <a:srgbClr val="604C79"/>
                </a:solidFill>
                <a:latin typeface="Avenir"/>
                <a:ea typeface="Avenir"/>
                <a:cs typeface="Avenir"/>
                <a:sym typeface="Avenir"/>
              </a:rPr>
              <a:t>Psychology</a:t>
            </a:r>
            <a:endParaRPr b="1" sz="1800">
              <a:solidFill>
                <a:srgbClr val="604C79"/>
              </a:solidFill>
              <a:latin typeface="Avenir"/>
              <a:ea typeface="Avenir"/>
              <a:cs typeface="Avenir"/>
              <a:sym typeface="Avenir"/>
            </a:endParaRPr>
          </a:p>
        </p:txBody>
      </p:sp>
      <p:sp>
        <p:nvSpPr>
          <p:cNvPr id="656" name="Google Shape;656;p98"/>
          <p:cNvSpPr/>
          <p:nvPr/>
        </p:nvSpPr>
        <p:spPr>
          <a:xfrm>
            <a:off x="4895900" y="1584700"/>
            <a:ext cx="3138900" cy="1995600"/>
          </a:xfrm>
          <a:prstGeom prst="rect">
            <a:avLst/>
          </a:prstGeom>
          <a:solidFill>
            <a:srgbClr val="E76A28"/>
          </a:solidFill>
          <a:ln cap="flat" cmpd="sng" w="952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98"/>
          <p:cNvSpPr txBox="1"/>
          <p:nvPr/>
        </p:nvSpPr>
        <p:spPr>
          <a:xfrm>
            <a:off x="4983100" y="1648200"/>
            <a:ext cx="3000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Avenir"/>
                <a:ea typeface="Avenir"/>
                <a:cs typeface="Avenir"/>
                <a:sym typeface="Avenir"/>
              </a:rPr>
              <a:t>Understanding of practices from these three fields can transform the school lunchroom to reduce food waste and increase consumption.</a:t>
            </a:r>
            <a:endParaRPr sz="1800">
              <a:solidFill>
                <a:schemeClr val="lt1"/>
              </a:solidFill>
            </a:endParaRPr>
          </a:p>
        </p:txBody>
      </p:sp>
      <p:sp>
        <p:nvSpPr>
          <p:cNvPr id="658" name="Google Shape;658;p98"/>
          <p:cNvSpPr/>
          <p:nvPr/>
        </p:nvSpPr>
        <p:spPr>
          <a:xfrm>
            <a:off x="286075" y="3495300"/>
            <a:ext cx="1427400" cy="1406400"/>
          </a:xfrm>
          <a:prstGeom prst="ellipse">
            <a:avLst/>
          </a:prstGeom>
          <a:solidFill>
            <a:srgbClr val="E76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9" name="Google Shape;659;p98"/>
          <p:cNvSpPr/>
          <p:nvPr/>
        </p:nvSpPr>
        <p:spPr>
          <a:xfrm>
            <a:off x="1477600" y="4052125"/>
            <a:ext cx="707700" cy="766800"/>
          </a:xfrm>
          <a:prstGeom prst="ellipse">
            <a:avLst/>
          </a:prstGeom>
          <a:solidFill>
            <a:srgbClr val="93BE3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0" name="Google Shape;660;p98"/>
          <p:cNvSpPr/>
          <p:nvPr/>
        </p:nvSpPr>
        <p:spPr>
          <a:xfrm>
            <a:off x="2055675" y="4370650"/>
            <a:ext cx="460200" cy="448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4" name="Shape 664"/>
        <p:cNvGrpSpPr/>
        <p:nvPr/>
      </p:nvGrpSpPr>
      <p:grpSpPr>
        <a:xfrm>
          <a:off x="0" y="0"/>
          <a:ext cx="0" cy="0"/>
          <a:chOff x="0" y="0"/>
          <a:chExt cx="0" cy="0"/>
        </a:xfrm>
      </p:grpSpPr>
      <p:sp>
        <p:nvSpPr>
          <p:cNvPr id="665" name="Google Shape;665;p99"/>
          <p:cNvSpPr/>
          <p:nvPr/>
        </p:nvSpPr>
        <p:spPr>
          <a:xfrm>
            <a:off x="960800" y="1626150"/>
            <a:ext cx="3854400" cy="2083800"/>
          </a:xfrm>
          <a:prstGeom prst="rect">
            <a:avLst/>
          </a:prstGeom>
          <a:solidFill>
            <a:srgbClr val="E76A28"/>
          </a:solidFill>
          <a:ln cap="flat" cmpd="sng" w="9525">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9"/>
          <p:cNvSpPr txBox="1"/>
          <p:nvPr>
            <p:ph idx="4294967295" type="title"/>
          </p:nvPr>
        </p:nvSpPr>
        <p:spPr>
          <a:xfrm>
            <a:off x="317600" y="535750"/>
            <a:ext cx="5140800" cy="8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rgbClr val="E76A28"/>
                </a:solidFill>
                <a:latin typeface="Avenir"/>
                <a:ea typeface="Avenir"/>
                <a:cs typeface="Avenir"/>
                <a:sym typeface="Avenir"/>
              </a:rPr>
              <a:t>A Smarter Lunchroom…</a:t>
            </a:r>
            <a:endParaRPr b="1" sz="3500">
              <a:solidFill>
                <a:srgbClr val="E76A28"/>
              </a:solidFill>
              <a:latin typeface="Avenir"/>
              <a:ea typeface="Avenir"/>
              <a:cs typeface="Avenir"/>
              <a:sym typeface="Avenir"/>
            </a:endParaRPr>
          </a:p>
        </p:txBody>
      </p:sp>
      <p:sp>
        <p:nvSpPr>
          <p:cNvPr id="667" name="Google Shape;667;p99"/>
          <p:cNvSpPr txBox="1"/>
          <p:nvPr>
            <p:ph idx="4294967295" type="body"/>
          </p:nvPr>
        </p:nvSpPr>
        <p:spPr>
          <a:xfrm>
            <a:off x="1016100" y="1770838"/>
            <a:ext cx="4041600" cy="2337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“Nudges” choice</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Increases </a:t>
            </a:r>
            <a:r>
              <a:rPr b="1" lang="en" sz="1800">
                <a:solidFill>
                  <a:schemeClr val="lt1"/>
                </a:solidFill>
                <a:latin typeface="Avenir"/>
                <a:ea typeface="Avenir"/>
                <a:cs typeface="Avenir"/>
                <a:sym typeface="Avenir"/>
              </a:rPr>
              <a:t>Consumption</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Increases sales</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Maintains choice</a:t>
            </a:r>
            <a:endParaRPr b="1" sz="1800">
              <a:solidFill>
                <a:schemeClr val="lt1"/>
              </a:solidFill>
              <a:latin typeface="Avenir"/>
              <a:ea typeface="Avenir"/>
              <a:cs typeface="Avenir"/>
              <a:sym typeface="Avenir"/>
            </a:endParaRPr>
          </a:p>
          <a:p>
            <a:pPr indent="-342900" lvl="0" marL="457200" rtl="0" algn="l">
              <a:spcBef>
                <a:spcPts val="0"/>
              </a:spcBef>
              <a:spcAft>
                <a:spcPts val="0"/>
              </a:spcAft>
              <a:buClr>
                <a:schemeClr val="lt1"/>
              </a:buClr>
              <a:buSzPts val="1800"/>
              <a:buFont typeface="Avenir"/>
              <a:buChar char="●"/>
            </a:pPr>
            <a:r>
              <a:rPr b="1" lang="en" sz="1800">
                <a:solidFill>
                  <a:schemeClr val="lt1"/>
                </a:solidFill>
                <a:latin typeface="Avenir"/>
                <a:ea typeface="Avenir"/>
                <a:cs typeface="Avenir"/>
                <a:sym typeface="Avenir"/>
              </a:rPr>
              <a:t>Uses low cost or free </a:t>
            </a:r>
            <a:r>
              <a:rPr b="1" lang="en" sz="1800">
                <a:solidFill>
                  <a:schemeClr val="lt1"/>
                </a:solidFill>
                <a:latin typeface="Avenir"/>
                <a:ea typeface="Avenir"/>
                <a:cs typeface="Avenir"/>
                <a:sym typeface="Avenir"/>
              </a:rPr>
              <a:t>changes</a:t>
            </a:r>
            <a:endParaRPr b="1" sz="1800">
              <a:solidFill>
                <a:schemeClr val="lt1"/>
              </a:solidFill>
              <a:latin typeface="Avenir"/>
              <a:ea typeface="Avenir"/>
              <a:cs typeface="Avenir"/>
              <a:sym typeface="Avenir"/>
            </a:endParaRPr>
          </a:p>
        </p:txBody>
      </p:sp>
      <p:pic>
        <p:nvPicPr>
          <p:cNvPr descr="&quot;Milk Cooler featuring Dwayne the Rock Johnson that says, &quot;Drink milk. Play hard.&quot;" id="668" name="Google Shape;668;p99" title="IMG_0420.HEIC"/>
          <p:cNvPicPr preferRelativeResize="0"/>
          <p:nvPr/>
        </p:nvPicPr>
        <p:blipFill rotWithShape="1">
          <a:blip r:embed="rId3">
            <a:alphaModFix/>
          </a:blip>
          <a:srcRect b="0" l="0" r="14244" t="15009"/>
          <a:stretch/>
        </p:blipFill>
        <p:spPr>
          <a:xfrm>
            <a:off x="5521400" y="726113"/>
            <a:ext cx="2793450" cy="3691274"/>
          </a:xfrm>
          <a:prstGeom prst="rect">
            <a:avLst/>
          </a:prstGeom>
          <a:noFill/>
          <a:ln>
            <a:noFill/>
          </a:ln>
        </p:spPr>
      </p:pic>
      <p:sp>
        <p:nvSpPr>
          <p:cNvPr id="669" name="Google Shape;669;p99"/>
          <p:cNvSpPr/>
          <p:nvPr/>
        </p:nvSpPr>
        <p:spPr>
          <a:xfrm>
            <a:off x="5403425" y="623100"/>
            <a:ext cx="3010800" cy="3889200"/>
          </a:xfrm>
          <a:prstGeom prst="rect">
            <a:avLst/>
          </a:prstGeom>
          <a:noFill/>
          <a:ln cap="flat" cmpd="sng" w="38100">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0" name="Google Shape;670;p99"/>
          <p:cNvSpPr/>
          <p:nvPr/>
        </p:nvSpPr>
        <p:spPr>
          <a:xfrm>
            <a:off x="5641950" y="878725"/>
            <a:ext cx="2559900" cy="3409500"/>
          </a:xfrm>
          <a:prstGeom prst="rect">
            <a:avLst/>
          </a:prstGeom>
          <a:noFill/>
          <a:ln cap="flat" cmpd="sng" w="19050">
            <a:solidFill>
              <a:srgbClr val="E76A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100"/>
          <p:cNvSpPr txBox="1"/>
          <p:nvPr>
            <p:ph type="title"/>
          </p:nvPr>
        </p:nvSpPr>
        <p:spPr>
          <a:xfrm>
            <a:off x="628650" y="519838"/>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4100"/>
              <a:buFont typeface="Quattrocento Sans"/>
              <a:buNone/>
            </a:pPr>
            <a:r>
              <a:rPr b="1" lang="en" sz="3500">
                <a:solidFill>
                  <a:srgbClr val="E76A28"/>
                </a:solidFill>
                <a:latin typeface="Avenir"/>
                <a:ea typeface="Avenir"/>
                <a:cs typeface="Avenir"/>
                <a:sym typeface="Avenir"/>
              </a:rPr>
              <a:t>Behavioral Economics</a:t>
            </a:r>
            <a:endParaRPr b="1" sz="3500">
              <a:solidFill>
                <a:srgbClr val="E76A28"/>
              </a:solidFill>
              <a:latin typeface="Avenir"/>
              <a:ea typeface="Avenir"/>
              <a:cs typeface="Avenir"/>
              <a:sym typeface="Avenir"/>
            </a:endParaRPr>
          </a:p>
        </p:txBody>
      </p:sp>
      <p:sp>
        <p:nvSpPr>
          <p:cNvPr id="676" name="Google Shape;676;p100"/>
          <p:cNvSpPr txBox="1"/>
          <p:nvPr>
            <p:ph idx="1" type="body"/>
          </p:nvPr>
        </p:nvSpPr>
        <p:spPr>
          <a:xfrm>
            <a:off x="628650" y="1244875"/>
            <a:ext cx="5284500" cy="3697500"/>
          </a:xfrm>
          <a:prstGeom prst="rect">
            <a:avLst/>
          </a:prstGeom>
          <a:noFill/>
          <a:ln>
            <a:noFill/>
          </a:ln>
        </p:spPr>
        <p:txBody>
          <a:bodyPr anchorCtr="0" anchor="t" bIns="34275" lIns="68575" spcFirstLastPara="1" rIns="68575" wrap="square" tIns="34275">
            <a:noAutofit/>
          </a:bodyPr>
          <a:lstStyle/>
          <a:p>
            <a:pPr indent="-38100" lvl="0" marL="177800" rtl="0" algn="l">
              <a:lnSpc>
                <a:spcPct val="118000"/>
              </a:lnSpc>
              <a:spcBef>
                <a:spcPts val="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118000"/>
              </a:lnSpc>
              <a:spcBef>
                <a:spcPts val="800"/>
              </a:spcBef>
              <a:spcAft>
                <a:spcPts val="0"/>
              </a:spcAft>
              <a:buClr>
                <a:schemeClr val="dk1"/>
              </a:buClr>
              <a:buSzPts val="2100"/>
              <a:buNone/>
            </a:pPr>
            <a:r>
              <a:rPr lang="en" sz="1800">
                <a:solidFill>
                  <a:srgbClr val="334445"/>
                </a:solidFill>
                <a:latin typeface="Avenir"/>
                <a:ea typeface="Avenir"/>
                <a:cs typeface="Avenir"/>
                <a:sym typeface="Avenir"/>
              </a:rPr>
              <a:t>“...combines psychology with economics in order to try and better understand how humans actually act instead of how they should act. This means taking into account factors like emotions, beliefs, cultural influences and cognitive biases, all of which cause humans to deviate from straightforward rationality.”</a:t>
            </a:r>
            <a:endParaRPr sz="1800">
              <a:solidFill>
                <a:srgbClr val="334445"/>
              </a:solidFill>
              <a:latin typeface="Avenir"/>
              <a:ea typeface="Avenir"/>
              <a:cs typeface="Avenir"/>
              <a:sym typeface="Avenir"/>
            </a:endParaRPr>
          </a:p>
          <a:p>
            <a:pPr indent="0" lvl="0" marL="0" rtl="0" algn="l">
              <a:lnSpc>
                <a:spcPct val="118000"/>
              </a:lnSpc>
              <a:spcBef>
                <a:spcPts val="1200"/>
              </a:spcBef>
              <a:spcAft>
                <a:spcPts val="1200"/>
              </a:spcAft>
              <a:buClr>
                <a:schemeClr val="dk1"/>
              </a:buClr>
              <a:buSzPts val="2100"/>
              <a:buNone/>
            </a:pPr>
            <a:r>
              <a:rPr lang="en" sz="1800">
                <a:solidFill>
                  <a:srgbClr val="334445"/>
                </a:solidFill>
                <a:latin typeface="Avenir"/>
                <a:ea typeface="Avenir"/>
                <a:cs typeface="Avenir"/>
                <a:sym typeface="Avenir"/>
              </a:rPr>
              <a:t>-</a:t>
            </a:r>
            <a:r>
              <a:rPr lang="en" sz="1800" u="sng">
                <a:solidFill>
                  <a:schemeClr val="hlink"/>
                </a:solidFill>
                <a:latin typeface="Avenir"/>
                <a:ea typeface="Avenir"/>
                <a:cs typeface="Avenir"/>
                <a:sym typeface="Avenir"/>
                <a:hlinkClick r:id="rId3"/>
              </a:rPr>
              <a:t>The Decision Lab</a:t>
            </a:r>
            <a:endParaRPr sz="1800">
              <a:solidFill>
                <a:srgbClr val="334445"/>
              </a:solidFill>
              <a:latin typeface="Avenir"/>
              <a:ea typeface="Avenir"/>
              <a:cs typeface="Avenir"/>
              <a:sym typeface="Avenir"/>
            </a:endParaRPr>
          </a:p>
        </p:txBody>
      </p:sp>
      <p:grpSp>
        <p:nvGrpSpPr>
          <p:cNvPr id="677" name="Google Shape;677;p100"/>
          <p:cNvGrpSpPr/>
          <p:nvPr/>
        </p:nvGrpSpPr>
        <p:grpSpPr>
          <a:xfrm>
            <a:off x="5995717" y="283092"/>
            <a:ext cx="2834808" cy="4455807"/>
            <a:chOff x="7962256" y="382656"/>
            <a:chExt cx="3779744" cy="5941076"/>
          </a:xfrm>
        </p:grpSpPr>
        <p:sp>
          <p:nvSpPr>
            <p:cNvPr id="678" name="Google Shape;678;p100"/>
            <p:cNvSpPr/>
            <p:nvPr/>
          </p:nvSpPr>
          <p:spPr>
            <a:xfrm>
              <a:off x="8229600" y="382656"/>
              <a:ext cx="3512400" cy="2554500"/>
            </a:xfrm>
            <a:prstGeom prst="wedgeEllipseCallout">
              <a:avLst>
                <a:gd fmla="val -20012" name="adj1"/>
                <a:gd fmla="val 111526" name="adj2"/>
              </a:avLst>
            </a:prstGeom>
            <a:solidFill>
              <a:srgbClr val="00B0F0"/>
            </a:solidFill>
            <a:ln cap="flat" cmpd="sng" w="1270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1800" u="none" cap="none" strike="noStrike">
                  <a:solidFill>
                    <a:schemeClr val="lt1"/>
                  </a:solidFill>
                  <a:latin typeface="Quattrocento Sans"/>
                  <a:ea typeface="Quattrocento Sans"/>
                  <a:cs typeface="Quattrocento Sans"/>
                  <a:sym typeface="Quattrocento Sans"/>
                </a:rPr>
                <a:t>What does </a:t>
              </a:r>
              <a:r>
                <a:rPr b="1" lang="en" sz="1800" u="none" cap="none" strike="noStrike">
                  <a:solidFill>
                    <a:schemeClr val="lt1"/>
                  </a:solidFill>
                  <a:latin typeface="Quattrocento Sans"/>
                  <a:ea typeface="Quattrocento Sans"/>
                  <a:cs typeface="Quattrocento Sans"/>
                  <a:sym typeface="Quattrocento Sans"/>
                </a:rPr>
                <a:t>that </a:t>
              </a:r>
              <a:r>
                <a:rPr b="1" i="0" lang="en" sz="1800" u="none" cap="none" strike="noStrike">
                  <a:solidFill>
                    <a:schemeClr val="lt1"/>
                  </a:solidFill>
                  <a:latin typeface="Quattrocento Sans"/>
                  <a:ea typeface="Quattrocento Sans"/>
                  <a:cs typeface="Quattrocento Sans"/>
                  <a:sym typeface="Quattrocento Sans"/>
                </a:rPr>
                <a:t>have to do with a school lunchroom?</a:t>
              </a:r>
              <a:endParaRPr b="1" i="0" sz="1800" u="none" cap="none" strike="noStrike">
                <a:solidFill>
                  <a:schemeClr val="lt1"/>
                </a:solidFill>
                <a:latin typeface="Quattrocento Sans"/>
                <a:ea typeface="Quattrocento Sans"/>
                <a:cs typeface="Quattrocento Sans"/>
                <a:sym typeface="Quattrocento Sans"/>
              </a:endParaRPr>
            </a:p>
          </p:txBody>
        </p:sp>
        <p:pic>
          <p:nvPicPr>
            <p:cNvPr id="679" name="Google Shape;679;p100"/>
            <p:cNvPicPr preferRelativeResize="0"/>
            <p:nvPr/>
          </p:nvPicPr>
          <p:blipFill rotWithShape="1">
            <a:blip r:embed="rId4">
              <a:alphaModFix/>
            </a:blip>
            <a:srcRect b="-27860" l="-27860" r="0" t="0"/>
            <a:stretch/>
          </p:blipFill>
          <p:spPr>
            <a:xfrm rot="-199600">
              <a:off x="8044931" y="3318680"/>
              <a:ext cx="2722612" cy="2928525"/>
            </a:xfrm>
            <a:prstGeom prst="rect">
              <a:avLst/>
            </a:prstGeom>
            <a:noFill/>
            <a:ln>
              <a:noFill/>
            </a:ln>
          </p:spPr>
        </p:pic>
      </p:grpSp>
      <p:grpSp>
        <p:nvGrpSpPr>
          <p:cNvPr id="680" name="Google Shape;680;p100"/>
          <p:cNvGrpSpPr/>
          <p:nvPr/>
        </p:nvGrpSpPr>
        <p:grpSpPr>
          <a:xfrm>
            <a:off x="6986625" y="3839800"/>
            <a:ext cx="2029200" cy="1220700"/>
            <a:chOff x="6986625" y="3839800"/>
            <a:chExt cx="2029200" cy="1220700"/>
          </a:xfrm>
        </p:grpSpPr>
        <p:sp>
          <p:nvSpPr>
            <p:cNvPr id="681" name="Google Shape;681;p100"/>
            <p:cNvSpPr/>
            <p:nvPr/>
          </p:nvSpPr>
          <p:spPr>
            <a:xfrm>
              <a:off x="7765425" y="3839800"/>
              <a:ext cx="1250400" cy="1220700"/>
            </a:xfrm>
            <a:prstGeom prst="ellipse">
              <a:avLst/>
            </a:prstGeom>
            <a:solidFill>
              <a:srgbClr val="E76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2" name="Google Shape;682;p100"/>
            <p:cNvSpPr/>
            <p:nvPr/>
          </p:nvSpPr>
          <p:spPr>
            <a:xfrm>
              <a:off x="7258150" y="4264600"/>
              <a:ext cx="813900" cy="795900"/>
            </a:xfrm>
            <a:prstGeom prst="ellipse">
              <a:avLst/>
            </a:prstGeom>
            <a:solidFill>
              <a:srgbClr val="93BE3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3" name="Google Shape;683;p100"/>
            <p:cNvSpPr/>
            <p:nvPr/>
          </p:nvSpPr>
          <p:spPr>
            <a:xfrm flipH="1" rot="10800000">
              <a:off x="6986625" y="4683100"/>
              <a:ext cx="424800" cy="377400"/>
            </a:xfrm>
            <a:prstGeom prst="ellipse">
              <a:avLst/>
            </a:prstGeom>
            <a:solidFill>
              <a:srgbClr val="604C7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77"/>
                                        </p:tgtEl>
                                        <p:attrNameLst>
                                          <p:attrName>style.visibility</p:attrName>
                                        </p:attrNameLst>
                                      </p:cBhvr>
                                      <p:to>
                                        <p:strVal val="visible"/>
                                      </p:to>
                                    </p:set>
                                    <p:anim calcmode="lin" valueType="num">
                                      <p:cBhvr additive="base">
                                        <p:cTn dur="500"/>
                                        <p:tgtEl>
                                          <p:spTgt spid="6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ield Trip">
  <a:themeElements>
    <a:clrScheme name="Simple Light">
      <a:dk1>
        <a:srgbClr val="351C75"/>
      </a:dk1>
      <a:lt1>
        <a:srgbClr val="EEEEEE"/>
      </a:lt1>
      <a:dk2>
        <a:srgbClr val="D9D2E9"/>
      </a:dk2>
      <a:lt2>
        <a:srgbClr val="000000"/>
      </a:lt2>
      <a:accent1>
        <a:srgbClr val="007991"/>
      </a:accent1>
      <a:accent2>
        <a:srgbClr val="FE6D73"/>
      </a:accent2>
      <a:accent3>
        <a:srgbClr val="F3A712"/>
      </a:accent3>
      <a:accent4>
        <a:srgbClr val="998650"/>
      </a:accent4>
      <a:accent5>
        <a:srgbClr val="77966D"/>
      </a:accent5>
      <a:accent6>
        <a:srgbClr val="626D5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ield Trip">
  <a:themeElements>
    <a:clrScheme name="Simple Light">
      <a:dk1>
        <a:srgbClr val="351C75"/>
      </a:dk1>
      <a:lt1>
        <a:srgbClr val="EEEEEE"/>
      </a:lt1>
      <a:dk2>
        <a:srgbClr val="D9D2E9"/>
      </a:dk2>
      <a:lt2>
        <a:srgbClr val="000000"/>
      </a:lt2>
      <a:accent1>
        <a:srgbClr val="007991"/>
      </a:accent1>
      <a:accent2>
        <a:srgbClr val="FE6D73"/>
      </a:accent2>
      <a:accent3>
        <a:srgbClr val="F3A712"/>
      </a:accent3>
      <a:accent4>
        <a:srgbClr val="998650"/>
      </a:accent4>
      <a:accent5>
        <a:srgbClr val="77966D"/>
      </a:accent5>
      <a:accent6>
        <a:srgbClr val="626D5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